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>
        <p:scale>
          <a:sx n="71" d="100"/>
          <a:sy n="71" d="100"/>
        </p:scale>
        <p:origin x="55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1148C-311B-4E12-BA9F-2379758B3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4C9F8A-3F18-45E6-A89A-32CF21EDC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71DDA-EA7B-49AC-83BD-D03051716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6F06-D3CC-460C-846F-4D523E721AF5}" type="datetimeFigureOut">
              <a:rPr lang="en-NZ" smtClean="0"/>
              <a:t>3/06/2019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E60FE-6481-4B96-B39A-5575A4F49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7320D-2234-4AF1-9DB0-068D1D15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480C-CEFF-4D87-AB3C-80744619FB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5628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E4202-5D16-4CDD-9332-5B2A0AFED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69C3BA-54AC-4CA8-930B-881D6630D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F2AAA-C233-417D-9926-99E377C04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6F06-D3CC-460C-846F-4D523E721AF5}" type="datetimeFigureOut">
              <a:rPr lang="en-NZ" smtClean="0"/>
              <a:t>3/06/2019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8F62D-C334-41AD-8B8F-C54954EB4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12114-B805-4C7A-A5EF-CC9B514E8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480C-CEFF-4D87-AB3C-80744619FB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317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EA1F31-2F0B-4E74-A2D4-9F39767734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49E139-81A6-4FA9-AAE1-76ACD170F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3B825-C827-406F-8155-A271031A1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6F06-D3CC-460C-846F-4D523E721AF5}" type="datetimeFigureOut">
              <a:rPr lang="en-NZ" smtClean="0"/>
              <a:t>3/06/2019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827BA-4B33-4F67-B12F-0635F4A69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F4E0E-A017-4ED1-95B2-5AC3E89F7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480C-CEFF-4D87-AB3C-80744619FB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251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6FD5B-F7D5-476D-A00F-51A91233A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4A33F-45E9-4D9E-A64E-DDE8CC332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2889D-A83E-4CF7-9F02-FFF75632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6F06-D3CC-460C-846F-4D523E721AF5}" type="datetimeFigureOut">
              <a:rPr lang="en-NZ" smtClean="0"/>
              <a:t>3/06/2019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E36A9-0C95-4D0F-9F9E-7433B6633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8A54B-5DF5-4A4E-A166-F4458A80A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480C-CEFF-4D87-AB3C-80744619FB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3474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6E161-8D33-4FB7-9F6A-4625F6F89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5511C2-4A2C-4EB1-814A-94A5B032F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A842A-695C-448A-BA16-A4A3CF317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6F06-D3CC-460C-846F-4D523E721AF5}" type="datetimeFigureOut">
              <a:rPr lang="en-NZ" smtClean="0"/>
              <a:t>3/06/2019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78BD8-E2AC-41A9-8AF5-75294B030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A1036-C049-459A-AD9E-032AD4F22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480C-CEFF-4D87-AB3C-80744619FB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235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F0381-F67F-4078-8A48-A5864A23C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4804E-7E4A-4781-BBEC-1CF7CC56C5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791DA-D372-4A06-882B-97E06B4ED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C9B187-9821-4755-8DEC-E8763ED59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6F06-D3CC-460C-846F-4D523E721AF5}" type="datetimeFigureOut">
              <a:rPr lang="en-NZ" smtClean="0"/>
              <a:t>3/06/2019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706D84-5977-4134-9183-56E2C55C1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9681-CF0E-406A-AE77-8B1E2BFB9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480C-CEFF-4D87-AB3C-80744619FB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0475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9E781-7D8D-4779-8E01-63FD83ADF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1F600-36FD-4183-8161-9C703E3CF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089705-C794-4144-AFE2-94C28682C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5EFD4-31DE-4B7C-B912-C4A16F24DC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04844E-4F1D-47FF-9276-F4A0D955A2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EF0442-DC37-4741-9F32-A4545C714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6F06-D3CC-460C-846F-4D523E721AF5}" type="datetimeFigureOut">
              <a:rPr lang="en-NZ" smtClean="0"/>
              <a:t>3/06/2019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C4789-73D7-4AB9-8517-4D8C2855A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F5847C-B0C1-4F7D-A86B-361338A35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480C-CEFF-4D87-AB3C-80744619FB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052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8FA3B-C6B4-4F59-BD9B-703F6064B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B22D73-D042-4BB8-9AC1-06E8F7A91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6F06-D3CC-460C-846F-4D523E721AF5}" type="datetimeFigureOut">
              <a:rPr lang="en-NZ" smtClean="0"/>
              <a:t>3/06/2019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88548F-3933-4AEE-A83E-05978C4D1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FFE025-D1AC-45B8-AD1A-1A2C4F59D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480C-CEFF-4D87-AB3C-80744619FB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487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612A30-2CD1-4503-B31C-8013E78BD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6F06-D3CC-460C-846F-4D523E721AF5}" type="datetimeFigureOut">
              <a:rPr lang="en-NZ" smtClean="0"/>
              <a:t>3/06/2019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E0F929-92D1-4A1A-8CCF-6ED995152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56CF6-07CF-4B11-AFE6-95901DFDD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480C-CEFF-4D87-AB3C-80744619FB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0501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D3ED1-FEB2-463D-850A-295483F54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A6382-6C1D-469F-8C15-BF20678BB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0DBF2-201A-4B91-86CF-5811C9178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0CD3B-AB3D-460C-AEEF-00A7095E6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6F06-D3CC-460C-846F-4D523E721AF5}" type="datetimeFigureOut">
              <a:rPr lang="en-NZ" smtClean="0"/>
              <a:t>3/06/2019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F3060-51C1-4D73-8F57-A79E65311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E22E87-A817-4B69-9AA5-6DA9C9AB1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480C-CEFF-4D87-AB3C-80744619FB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104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458B2-FE2B-4D56-AA9E-BC8014CDF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0492B1-BE65-48C7-845A-714EF024AB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84DD99-97C9-4A29-9AF5-2CAD37CC4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EDFA35-4DD8-4944-A2E1-3F70C6105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6F06-D3CC-460C-846F-4D523E721AF5}" type="datetimeFigureOut">
              <a:rPr lang="en-NZ" smtClean="0"/>
              <a:t>3/06/2019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392AA-51F6-47F7-947E-52E3A0A64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E7AFD-A20F-48FE-A0A5-21568006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480C-CEFF-4D87-AB3C-80744619FB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341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17D9A4-1BC4-4D7E-BB66-DC8718CC4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69A787-9BA2-40D1-96B5-366EEB47A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24589-0475-46DC-BE82-A6EDB26695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D6F06-D3CC-460C-846F-4D523E721AF5}" type="datetimeFigureOut">
              <a:rPr lang="en-NZ" smtClean="0"/>
              <a:t>3/06/2019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5FA28-BD76-4A74-BC55-D7F28073C5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20DB7-48CC-4D70-B7A0-ED94D5C3C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A480C-CEFF-4D87-AB3C-80744619FB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796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4A99997-B88C-409F-8DF7-2F1BB1DF056E}"/>
              </a:ext>
            </a:extLst>
          </p:cNvPr>
          <p:cNvGrpSpPr/>
          <p:nvPr/>
        </p:nvGrpSpPr>
        <p:grpSpPr>
          <a:xfrm>
            <a:off x="3508292" y="1394564"/>
            <a:ext cx="5001858" cy="5024050"/>
            <a:chOff x="508324" y="3694241"/>
            <a:chExt cx="2908170" cy="290035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C5C500B-C8AA-4098-ADB0-650186150589}"/>
                </a:ext>
              </a:extLst>
            </p:cNvPr>
            <p:cNvSpPr/>
            <p:nvPr/>
          </p:nvSpPr>
          <p:spPr>
            <a:xfrm>
              <a:off x="551726" y="3729832"/>
              <a:ext cx="2864768" cy="286476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914719E-C7C9-4244-82CA-18371ED57BED}"/>
                </a:ext>
              </a:extLst>
            </p:cNvPr>
            <p:cNvGrpSpPr/>
            <p:nvPr/>
          </p:nvGrpSpPr>
          <p:grpSpPr>
            <a:xfrm rot="5400000">
              <a:off x="-598387" y="5121848"/>
              <a:ext cx="2292139" cy="78717"/>
              <a:chOff x="1958946" y="1407244"/>
              <a:chExt cx="3421060" cy="117487"/>
            </a:xfrm>
          </p:grpSpPr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2FD38898-9362-479E-82E1-CF71661CDA95}"/>
                  </a:ext>
                </a:extLst>
              </p:cNvPr>
              <p:cNvCxnSpPr/>
              <p:nvPr/>
            </p:nvCxnSpPr>
            <p:spPr>
              <a:xfrm>
                <a:off x="5380006" y="1417639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A0FB2B8D-15A2-4936-8F7F-F7C0037BA2AB}"/>
                  </a:ext>
                </a:extLst>
              </p:cNvPr>
              <p:cNvCxnSpPr/>
              <p:nvPr/>
            </p:nvCxnSpPr>
            <p:spPr>
              <a:xfrm>
                <a:off x="4951325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8F1270B1-DF78-45E5-992C-9BA71416BDA1}"/>
                  </a:ext>
                </a:extLst>
              </p:cNvPr>
              <p:cNvCxnSpPr/>
              <p:nvPr/>
            </p:nvCxnSpPr>
            <p:spPr>
              <a:xfrm>
                <a:off x="4528361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5299F1C2-E1A2-4C4D-B051-9B73EF694766}"/>
                  </a:ext>
                </a:extLst>
              </p:cNvPr>
              <p:cNvCxnSpPr/>
              <p:nvPr/>
            </p:nvCxnSpPr>
            <p:spPr>
              <a:xfrm>
                <a:off x="4096507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90CD90FB-BF9B-46ED-B456-045ABA922723}"/>
                  </a:ext>
                </a:extLst>
              </p:cNvPr>
              <p:cNvCxnSpPr/>
              <p:nvPr/>
            </p:nvCxnSpPr>
            <p:spPr>
              <a:xfrm>
                <a:off x="3670175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756915E7-33FF-47D9-95FE-FC3D82F289CD}"/>
                  </a:ext>
                </a:extLst>
              </p:cNvPr>
              <p:cNvCxnSpPr/>
              <p:nvPr/>
            </p:nvCxnSpPr>
            <p:spPr>
              <a:xfrm>
                <a:off x="3239292" y="1413517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54FCE080-A2E1-45CB-8C40-C99B95755000}"/>
                  </a:ext>
                </a:extLst>
              </p:cNvPr>
              <p:cNvCxnSpPr/>
              <p:nvPr/>
            </p:nvCxnSpPr>
            <p:spPr>
              <a:xfrm>
                <a:off x="2814168" y="1407244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D9BBD614-9492-4E0C-8781-230798617854}"/>
                  </a:ext>
                </a:extLst>
              </p:cNvPr>
              <p:cNvCxnSpPr/>
              <p:nvPr/>
            </p:nvCxnSpPr>
            <p:spPr>
              <a:xfrm>
                <a:off x="2384090" y="1407244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5234D9B5-8289-498F-BFC5-DCE0B0802C20}"/>
                  </a:ext>
                </a:extLst>
              </p:cNvPr>
              <p:cNvCxnSpPr/>
              <p:nvPr/>
            </p:nvCxnSpPr>
            <p:spPr>
              <a:xfrm>
                <a:off x="1958946" y="1417639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A3AEACC-CD80-4C9C-892E-D50063E453B4}"/>
                </a:ext>
              </a:extLst>
            </p:cNvPr>
            <p:cNvGrpSpPr/>
            <p:nvPr/>
          </p:nvGrpSpPr>
          <p:grpSpPr>
            <a:xfrm>
              <a:off x="572123" y="3694241"/>
              <a:ext cx="2836095" cy="78718"/>
              <a:chOff x="572123" y="3694241"/>
              <a:chExt cx="2836095" cy="78718"/>
            </a:xfrm>
          </p:grpSpPr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13065EE1-DFFE-4A34-83E5-102191D830FB}"/>
                  </a:ext>
                </a:extLst>
              </p:cNvPr>
              <p:cNvGrpSpPr/>
              <p:nvPr/>
            </p:nvGrpSpPr>
            <p:grpSpPr>
              <a:xfrm>
                <a:off x="837839" y="3694241"/>
                <a:ext cx="2292138" cy="78718"/>
                <a:chOff x="1958946" y="1407244"/>
                <a:chExt cx="3421060" cy="117487"/>
              </a:xfrm>
            </p:grpSpPr>
            <p:cxnSp>
              <p:nvCxnSpPr>
                <p:cNvPr id="223" name="Straight Connector 222">
                  <a:extLst>
                    <a:ext uri="{FF2B5EF4-FFF2-40B4-BE49-F238E27FC236}">
                      <a16:creationId xmlns:a16="http://schemas.microsoft.com/office/drawing/2014/main" id="{82993610-6247-4945-A2E6-08188AAE1F9C}"/>
                    </a:ext>
                  </a:extLst>
                </p:cNvPr>
                <p:cNvCxnSpPr/>
                <p:nvPr/>
              </p:nvCxnSpPr>
              <p:spPr>
                <a:xfrm>
                  <a:off x="538000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>
                  <a:extLst>
                    <a:ext uri="{FF2B5EF4-FFF2-40B4-BE49-F238E27FC236}">
                      <a16:creationId xmlns:a16="http://schemas.microsoft.com/office/drawing/2014/main" id="{3532DA43-DCF9-47B0-80C1-D5BEE4A47C6E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>
                  <a:extLst>
                    <a:ext uri="{FF2B5EF4-FFF2-40B4-BE49-F238E27FC236}">
                      <a16:creationId xmlns:a16="http://schemas.microsoft.com/office/drawing/2014/main" id="{FA6FA618-3C9F-4E25-A9E3-BACA81BE5785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>
                  <a:extLst>
                    <a:ext uri="{FF2B5EF4-FFF2-40B4-BE49-F238E27FC236}">
                      <a16:creationId xmlns:a16="http://schemas.microsoft.com/office/drawing/2014/main" id="{1E0D0844-61DB-4EB8-8EB9-9B300A7E3F82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>
                  <a:extLst>
                    <a:ext uri="{FF2B5EF4-FFF2-40B4-BE49-F238E27FC236}">
                      <a16:creationId xmlns:a16="http://schemas.microsoft.com/office/drawing/2014/main" id="{9FBD97C0-5B6C-4385-ADB3-F8EBCFC3DA35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>
                  <a:extLst>
                    <a:ext uri="{FF2B5EF4-FFF2-40B4-BE49-F238E27FC236}">
                      <a16:creationId xmlns:a16="http://schemas.microsoft.com/office/drawing/2014/main" id="{7BFA72B4-17BA-4775-A2A6-277A3C44FDC7}"/>
                    </a:ext>
                  </a:extLst>
                </p:cNvPr>
                <p:cNvCxnSpPr/>
                <p:nvPr/>
              </p:nvCxnSpPr>
              <p:spPr>
                <a:xfrm>
                  <a:off x="3240582" y="1413517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>
                  <a:extLst>
                    <a:ext uri="{FF2B5EF4-FFF2-40B4-BE49-F238E27FC236}">
                      <a16:creationId xmlns:a16="http://schemas.microsoft.com/office/drawing/2014/main" id="{DC2785A4-277C-44FE-A0FD-AA7E3789B63D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>
                  <a:extLst>
                    <a:ext uri="{FF2B5EF4-FFF2-40B4-BE49-F238E27FC236}">
                      <a16:creationId xmlns:a16="http://schemas.microsoft.com/office/drawing/2014/main" id="{70C03080-85BF-49EA-B374-AA362BACD521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>
                  <a:extLst>
                    <a:ext uri="{FF2B5EF4-FFF2-40B4-BE49-F238E27FC236}">
                      <a16:creationId xmlns:a16="http://schemas.microsoft.com/office/drawing/2014/main" id="{2061FFFD-B774-4AA6-9286-FAFE99340FD7}"/>
                    </a:ext>
                  </a:extLst>
                </p:cNvPr>
                <p:cNvCxnSpPr/>
                <p:nvPr/>
              </p:nvCxnSpPr>
              <p:spPr>
                <a:xfrm>
                  <a:off x="195894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FA668E95-89C1-4C1A-AC81-67FA20F9B082}"/>
                  </a:ext>
                </a:extLst>
              </p:cNvPr>
              <p:cNvGrpSpPr/>
              <p:nvPr/>
            </p:nvGrpSpPr>
            <p:grpSpPr>
              <a:xfrm>
                <a:off x="572123" y="3703191"/>
                <a:ext cx="1411119" cy="55910"/>
                <a:chOff x="572123" y="3691285"/>
                <a:chExt cx="1411119" cy="74137"/>
              </a:xfrm>
            </p:grpSpPr>
            <p:grpSp>
              <p:nvGrpSpPr>
                <p:cNvPr id="173" name="Group 172">
                  <a:extLst>
                    <a:ext uri="{FF2B5EF4-FFF2-40B4-BE49-F238E27FC236}">
                      <a16:creationId xmlns:a16="http://schemas.microsoft.com/office/drawing/2014/main" id="{6608E6F4-8EAB-41BD-B7AD-91C1C95D82A6}"/>
                    </a:ext>
                  </a:extLst>
                </p:cNvPr>
                <p:cNvGrpSpPr/>
                <p:nvPr/>
              </p:nvGrpSpPr>
              <p:grpSpPr>
                <a:xfrm>
                  <a:off x="1725007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214" name="Straight Connector 213">
                    <a:extLst>
                      <a:ext uri="{FF2B5EF4-FFF2-40B4-BE49-F238E27FC236}">
                        <a16:creationId xmlns:a16="http://schemas.microsoft.com/office/drawing/2014/main" id="{FABB390B-9B74-4795-988B-DF6C59A80DAF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Straight Connector 214">
                    <a:extLst>
                      <a:ext uri="{FF2B5EF4-FFF2-40B4-BE49-F238E27FC236}">
                        <a16:creationId xmlns:a16="http://schemas.microsoft.com/office/drawing/2014/main" id="{0B1AF4E4-CF83-4B4A-83DF-2C302DF51872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Straight Connector 215">
                    <a:extLst>
                      <a:ext uri="{FF2B5EF4-FFF2-40B4-BE49-F238E27FC236}">
                        <a16:creationId xmlns:a16="http://schemas.microsoft.com/office/drawing/2014/main" id="{3D424593-2162-418F-B42F-DBDE89F7527A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Straight Connector 216">
                    <a:extLst>
                      <a:ext uri="{FF2B5EF4-FFF2-40B4-BE49-F238E27FC236}">
                        <a16:creationId xmlns:a16="http://schemas.microsoft.com/office/drawing/2014/main" id="{114165B6-9148-4F7A-AFCB-252807E83B8C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Straight Connector 217">
                    <a:extLst>
                      <a:ext uri="{FF2B5EF4-FFF2-40B4-BE49-F238E27FC236}">
                        <a16:creationId xmlns:a16="http://schemas.microsoft.com/office/drawing/2014/main" id="{D18EFA43-D8A5-4B1C-9AC3-EB842F85673D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Straight Connector 218">
                    <a:extLst>
                      <a:ext uri="{FF2B5EF4-FFF2-40B4-BE49-F238E27FC236}">
                        <a16:creationId xmlns:a16="http://schemas.microsoft.com/office/drawing/2014/main" id="{D219AFB8-548A-4E4D-A1F1-2822FF989198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Straight Connector 219">
                    <a:extLst>
                      <a:ext uri="{FF2B5EF4-FFF2-40B4-BE49-F238E27FC236}">
                        <a16:creationId xmlns:a16="http://schemas.microsoft.com/office/drawing/2014/main" id="{3FAA11CA-2CDE-41C5-8B0F-9E959A58A19C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>
                    <a:extLst>
                      <a:ext uri="{FF2B5EF4-FFF2-40B4-BE49-F238E27FC236}">
                        <a16:creationId xmlns:a16="http://schemas.microsoft.com/office/drawing/2014/main" id="{29A35BD6-4EE5-46AB-938A-08AB58EA519B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Straight Connector 221">
                    <a:extLst>
                      <a:ext uri="{FF2B5EF4-FFF2-40B4-BE49-F238E27FC236}">
                        <a16:creationId xmlns:a16="http://schemas.microsoft.com/office/drawing/2014/main" id="{09B7B0DE-0179-460B-BD31-1EE257869E5C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4" name="Group 173">
                  <a:extLst>
                    <a:ext uri="{FF2B5EF4-FFF2-40B4-BE49-F238E27FC236}">
                      <a16:creationId xmlns:a16="http://schemas.microsoft.com/office/drawing/2014/main" id="{E7D7AB48-D736-44F4-9D05-697322C3E1CD}"/>
                    </a:ext>
                  </a:extLst>
                </p:cNvPr>
                <p:cNvGrpSpPr/>
                <p:nvPr/>
              </p:nvGrpSpPr>
              <p:grpSpPr>
                <a:xfrm>
                  <a:off x="1438491" y="3696050"/>
                  <a:ext cx="232376" cy="69372"/>
                  <a:chOff x="1958946" y="1407244"/>
                  <a:chExt cx="3421060" cy="113588"/>
                </a:xfrm>
              </p:grpSpPr>
              <p:cxnSp>
                <p:nvCxnSpPr>
                  <p:cNvPr id="205" name="Straight Connector 204">
                    <a:extLst>
                      <a:ext uri="{FF2B5EF4-FFF2-40B4-BE49-F238E27FC236}">
                        <a16:creationId xmlns:a16="http://schemas.microsoft.com/office/drawing/2014/main" id="{1C04A30D-2BCF-4FF3-990B-23B8A31AA5FC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>
                    <a:extLst>
                      <a:ext uri="{FF2B5EF4-FFF2-40B4-BE49-F238E27FC236}">
                        <a16:creationId xmlns:a16="http://schemas.microsoft.com/office/drawing/2014/main" id="{71933CF8-27FB-4C53-B17D-3B6990C8519A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>
                    <a:extLst>
                      <a:ext uri="{FF2B5EF4-FFF2-40B4-BE49-F238E27FC236}">
                        <a16:creationId xmlns:a16="http://schemas.microsoft.com/office/drawing/2014/main" id="{B11D3370-126E-4535-ABE8-C166642547D7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>
                    <a:extLst>
                      <a:ext uri="{FF2B5EF4-FFF2-40B4-BE49-F238E27FC236}">
                        <a16:creationId xmlns:a16="http://schemas.microsoft.com/office/drawing/2014/main" id="{824C5BC0-CD14-4D22-9062-8312D13CCAF8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>
                    <a:extLst>
                      <a:ext uri="{FF2B5EF4-FFF2-40B4-BE49-F238E27FC236}">
                        <a16:creationId xmlns:a16="http://schemas.microsoft.com/office/drawing/2014/main" id="{C25E15DF-36E5-4B41-81C2-D46D8B0DF8E6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>
                    <a:extLst>
                      <a:ext uri="{FF2B5EF4-FFF2-40B4-BE49-F238E27FC236}">
                        <a16:creationId xmlns:a16="http://schemas.microsoft.com/office/drawing/2014/main" id="{AC6D551C-E410-4203-9571-737736CCA0A3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Straight Connector 210">
                    <a:extLst>
                      <a:ext uri="{FF2B5EF4-FFF2-40B4-BE49-F238E27FC236}">
                        <a16:creationId xmlns:a16="http://schemas.microsoft.com/office/drawing/2014/main" id="{E5302302-40AB-41F6-9085-2B5A29280D6A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>
                    <a:extLst>
                      <a:ext uri="{FF2B5EF4-FFF2-40B4-BE49-F238E27FC236}">
                        <a16:creationId xmlns:a16="http://schemas.microsoft.com/office/drawing/2014/main" id="{EF14033C-4499-4FBA-A76C-7C1EA4B4D9FB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Straight Connector 212">
                    <a:extLst>
                      <a:ext uri="{FF2B5EF4-FFF2-40B4-BE49-F238E27FC236}">
                        <a16:creationId xmlns:a16="http://schemas.microsoft.com/office/drawing/2014/main" id="{B55105DF-D9D2-4284-A32C-6C2D8F201096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5" name="Group 174">
                  <a:extLst>
                    <a:ext uri="{FF2B5EF4-FFF2-40B4-BE49-F238E27FC236}">
                      <a16:creationId xmlns:a16="http://schemas.microsoft.com/office/drawing/2014/main" id="{F82659A7-E0B2-43F9-8DD1-EF552F34EA9D}"/>
                    </a:ext>
                  </a:extLst>
                </p:cNvPr>
                <p:cNvGrpSpPr/>
                <p:nvPr/>
              </p:nvGrpSpPr>
              <p:grpSpPr>
                <a:xfrm>
                  <a:off x="1130474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196" name="Straight Connector 195">
                    <a:extLst>
                      <a:ext uri="{FF2B5EF4-FFF2-40B4-BE49-F238E27FC236}">
                        <a16:creationId xmlns:a16="http://schemas.microsoft.com/office/drawing/2014/main" id="{929B3226-9508-4497-B349-0E579516CE46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>
                    <a:extLst>
                      <a:ext uri="{FF2B5EF4-FFF2-40B4-BE49-F238E27FC236}">
                        <a16:creationId xmlns:a16="http://schemas.microsoft.com/office/drawing/2014/main" id="{310B82D0-EE72-4F21-A55C-83D0CDD77702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>
                    <a:extLst>
                      <a:ext uri="{FF2B5EF4-FFF2-40B4-BE49-F238E27FC236}">
                        <a16:creationId xmlns:a16="http://schemas.microsoft.com/office/drawing/2014/main" id="{49BB9FE1-AE2B-4EAD-808F-5A54B4FF806B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>
                    <a:extLst>
                      <a:ext uri="{FF2B5EF4-FFF2-40B4-BE49-F238E27FC236}">
                        <a16:creationId xmlns:a16="http://schemas.microsoft.com/office/drawing/2014/main" id="{4DC5C1D1-AE1D-4A1C-B40B-AE82AEC39D3A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>
                    <a:extLst>
                      <a:ext uri="{FF2B5EF4-FFF2-40B4-BE49-F238E27FC236}">
                        <a16:creationId xmlns:a16="http://schemas.microsoft.com/office/drawing/2014/main" id="{98A7E3D4-16E7-40A6-B960-B9909EA3F072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>
                    <a:extLst>
                      <a:ext uri="{FF2B5EF4-FFF2-40B4-BE49-F238E27FC236}">
                        <a16:creationId xmlns:a16="http://schemas.microsoft.com/office/drawing/2014/main" id="{29AFE3C1-30B0-409A-8C29-6016B9537B8B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Straight Connector 201">
                    <a:extLst>
                      <a:ext uri="{FF2B5EF4-FFF2-40B4-BE49-F238E27FC236}">
                        <a16:creationId xmlns:a16="http://schemas.microsoft.com/office/drawing/2014/main" id="{2CBC4D49-78C0-4F90-A673-D1C362C3B76A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Straight Connector 202">
                    <a:extLst>
                      <a:ext uri="{FF2B5EF4-FFF2-40B4-BE49-F238E27FC236}">
                        <a16:creationId xmlns:a16="http://schemas.microsoft.com/office/drawing/2014/main" id="{FF8612A1-9652-4F77-B731-278EC75FB66D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Straight Connector 203">
                    <a:extLst>
                      <a:ext uri="{FF2B5EF4-FFF2-40B4-BE49-F238E27FC236}">
                        <a16:creationId xmlns:a16="http://schemas.microsoft.com/office/drawing/2014/main" id="{584840BF-685F-4829-A92C-814C48178A8F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6" name="Group 175">
                  <a:extLst>
                    <a:ext uri="{FF2B5EF4-FFF2-40B4-BE49-F238E27FC236}">
                      <a16:creationId xmlns:a16="http://schemas.microsoft.com/office/drawing/2014/main" id="{50901531-3A3E-478D-BBA7-0E2F449AD21B}"/>
                    </a:ext>
                  </a:extLst>
                </p:cNvPr>
                <p:cNvGrpSpPr/>
                <p:nvPr/>
              </p:nvGrpSpPr>
              <p:grpSpPr>
                <a:xfrm>
                  <a:off x="860538" y="3691285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187" name="Straight Connector 186">
                    <a:extLst>
                      <a:ext uri="{FF2B5EF4-FFF2-40B4-BE49-F238E27FC236}">
                        <a16:creationId xmlns:a16="http://schemas.microsoft.com/office/drawing/2014/main" id="{1F4148AB-C17A-4C74-86C0-4AD1DDC9B499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>
                    <a:extLst>
                      <a:ext uri="{FF2B5EF4-FFF2-40B4-BE49-F238E27FC236}">
                        <a16:creationId xmlns:a16="http://schemas.microsoft.com/office/drawing/2014/main" id="{5570DBCF-BF8E-40CF-9BB8-00BF89F76990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>
                    <a:extLst>
                      <a:ext uri="{FF2B5EF4-FFF2-40B4-BE49-F238E27FC236}">
                        <a16:creationId xmlns:a16="http://schemas.microsoft.com/office/drawing/2014/main" id="{B222F4BB-05D2-49FF-A730-F8C638C50553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>
                    <a:extLst>
                      <a:ext uri="{FF2B5EF4-FFF2-40B4-BE49-F238E27FC236}">
                        <a16:creationId xmlns:a16="http://schemas.microsoft.com/office/drawing/2014/main" id="{9C0353C3-F932-4048-84DB-9A3230E81D75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>
                    <a:extLst>
                      <a:ext uri="{FF2B5EF4-FFF2-40B4-BE49-F238E27FC236}">
                        <a16:creationId xmlns:a16="http://schemas.microsoft.com/office/drawing/2014/main" id="{D1D0029B-FBB3-4AB7-8BB5-1AF034A6DFA1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>
                    <a:extLst>
                      <a:ext uri="{FF2B5EF4-FFF2-40B4-BE49-F238E27FC236}">
                        <a16:creationId xmlns:a16="http://schemas.microsoft.com/office/drawing/2014/main" id="{839794F0-B3C2-4EAE-936F-7BDA3A8CF07B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>
                    <a:extLst>
                      <a:ext uri="{FF2B5EF4-FFF2-40B4-BE49-F238E27FC236}">
                        <a16:creationId xmlns:a16="http://schemas.microsoft.com/office/drawing/2014/main" id="{FD267A9B-4599-47E9-B827-5C5ED921B1DC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>
                    <a:extLst>
                      <a:ext uri="{FF2B5EF4-FFF2-40B4-BE49-F238E27FC236}">
                        <a16:creationId xmlns:a16="http://schemas.microsoft.com/office/drawing/2014/main" id="{651D9B5B-BFA0-46C1-AF56-549A3A056AD2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>
                    <a:extLst>
                      <a:ext uri="{FF2B5EF4-FFF2-40B4-BE49-F238E27FC236}">
                        <a16:creationId xmlns:a16="http://schemas.microsoft.com/office/drawing/2014/main" id="{0F191E8B-D04C-4E85-95E5-B246DA903A9F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7" name="Group 176">
                  <a:extLst>
                    <a:ext uri="{FF2B5EF4-FFF2-40B4-BE49-F238E27FC236}">
                      <a16:creationId xmlns:a16="http://schemas.microsoft.com/office/drawing/2014/main" id="{BDDC76FE-A894-496B-A5A7-7712EEFEA65D}"/>
                    </a:ext>
                  </a:extLst>
                </p:cNvPr>
                <p:cNvGrpSpPr/>
                <p:nvPr/>
              </p:nvGrpSpPr>
              <p:grpSpPr>
                <a:xfrm>
                  <a:off x="572123" y="3695653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178" name="Straight Connector 177">
                    <a:extLst>
                      <a:ext uri="{FF2B5EF4-FFF2-40B4-BE49-F238E27FC236}">
                        <a16:creationId xmlns:a16="http://schemas.microsoft.com/office/drawing/2014/main" id="{065199D6-591F-454B-97DB-8AD0F75BE19E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>
                    <a:extLst>
                      <a:ext uri="{FF2B5EF4-FFF2-40B4-BE49-F238E27FC236}">
                        <a16:creationId xmlns:a16="http://schemas.microsoft.com/office/drawing/2014/main" id="{BD1E2C81-DB3C-452C-8146-B21580653987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>
                    <a:extLst>
                      <a:ext uri="{FF2B5EF4-FFF2-40B4-BE49-F238E27FC236}">
                        <a16:creationId xmlns:a16="http://schemas.microsoft.com/office/drawing/2014/main" id="{39065ED8-AD3A-4148-8BE6-7A89F3B26C73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>
                    <a:extLst>
                      <a:ext uri="{FF2B5EF4-FFF2-40B4-BE49-F238E27FC236}">
                        <a16:creationId xmlns:a16="http://schemas.microsoft.com/office/drawing/2014/main" id="{68C249FF-CB1D-42E1-A79E-A5466A748FE8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>
                    <a:extLst>
                      <a:ext uri="{FF2B5EF4-FFF2-40B4-BE49-F238E27FC236}">
                        <a16:creationId xmlns:a16="http://schemas.microsoft.com/office/drawing/2014/main" id="{481066F5-A9F5-4591-8139-BA2C733CDD12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>
                    <a:extLst>
                      <a:ext uri="{FF2B5EF4-FFF2-40B4-BE49-F238E27FC236}">
                        <a16:creationId xmlns:a16="http://schemas.microsoft.com/office/drawing/2014/main" id="{DD6F7DB3-974D-4B5D-AF43-2592ADAAB4EA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>
                    <a:extLst>
                      <a:ext uri="{FF2B5EF4-FFF2-40B4-BE49-F238E27FC236}">
                        <a16:creationId xmlns:a16="http://schemas.microsoft.com/office/drawing/2014/main" id="{D84F59DB-A9B5-43C9-BB4C-576D5A2FEA39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>
                    <a:extLst>
                      <a:ext uri="{FF2B5EF4-FFF2-40B4-BE49-F238E27FC236}">
                        <a16:creationId xmlns:a16="http://schemas.microsoft.com/office/drawing/2014/main" id="{A1B31D8E-9D0F-4175-B4B3-BF7967806870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>
                    <a:extLst>
                      <a:ext uri="{FF2B5EF4-FFF2-40B4-BE49-F238E27FC236}">
                        <a16:creationId xmlns:a16="http://schemas.microsoft.com/office/drawing/2014/main" id="{E488C758-BED8-49F3-9323-119B39CEF074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B9FB8895-5D0C-4355-BEBB-C5815878E9F6}"/>
                  </a:ext>
                </a:extLst>
              </p:cNvPr>
              <p:cNvGrpSpPr/>
              <p:nvPr/>
            </p:nvGrpSpPr>
            <p:grpSpPr>
              <a:xfrm>
                <a:off x="3155328" y="3704259"/>
                <a:ext cx="252890" cy="54414"/>
                <a:chOff x="1958946" y="1407244"/>
                <a:chExt cx="3421060" cy="113588"/>
              </a:xfrm>
            </p:grpSpPr>
            <p:cxnSp>
              <p:nvCxnSpPr>
                <p:cNvPr id="164" name="Straight Connector 163">
                  <a:extLst>
                    <a:ext uri="{FF2B5EF4-FFF2-40B4-BE49-F238E27FC236}">
                      <a16:creationId xmlns:a16="http://schemas.microsoft.com/office/drawing/2014/main" id="{3A2CC79F-6AB7-4898-B815-CF64B480F32E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C008AB2A-570A-4120-AED4-A23B9317DA2A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id="{733DE32B-017D-45F9-9325-8287102FAC0C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8F47F820-405E-4BF9-81FF-161BA4954446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93772D14-FEDE-4677-A450-85ACFEDF2630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55239C98-D7DF-46CC-A493-56AD35190F20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FA6A7995-3B86-4628-9C2C-1D1A6E5C15D8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48DDFB59-77B3-494C-AFF4-3D984D6B5CE1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>
                  <a:extLst>
                    <a:ext uri="{FF2B5EF4-FFF2-40B4-BE49-F238E27FC236}">
                      <a16:creationId xmlns:a16="http://schemas.microsoft.com/office/drawing/2014/main" id="{4892A644-B387-4AD2-AD0D-F181BC793E5D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E9A00582-C5C2-4056-B981-E00439CB3AF9}"/>
                  </a:ext>
                </a:extLst>
              </p:cNvPr>
              <p:cNvGrpSpPr/>
              <p:nvPr/>
            </p:nvGrpSpPr>
            <p:grpSpPr>
              <a:xfrm>
                <a:off x="2868811" y="3706356"/>
                <a:ext cx="232376" cy="52317"/>
                <a:chOff x="1958946" y="1407244"/>
                <a:chExt cx="3421060" cy="113588"/>
              </a:xfrm>
            </p:grpSpPr>
            <p:cxnSp>
              <p:nvCxnSpPr>
                <p:cNvPr id="155" name="Straight Connector 154">
                  <a:extLst>
                    <a:ext uri="{FF2B5EF4-FFF2-40B4-BE49-F238E27FC236}">
                      <a16:creationId xmlns:a16="http://schemas.microsoft.com/office/drawing/2014/main" id="{12751313-DAF0-4B61-8D44-B3A70B9710E8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>
                  <a:extLst>
                    <a:ext uri="{FF2B5EF4-FFF2-40B4-BE49-F238E27FC236}">
                      <a16:creationId xmlns:a16="http://schemas.microsoft.com/office/drawing/2014/main" id="{AD1AEC57-4B4A-4D17-BEAF-C28716E7BFC5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D41C6315-06E2-4EE6-A7B8-4E8E37C6FBF4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id="{0FBDF936-563B-465E-970D-DC6201580E95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0D1291E0-6568-41FD-8ABE-EE04BA6EF062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D24F2D41-1868-4BC8-AC21-E6D188044919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002EFEB0-F82B-4957-A01C-9B0467EE5EA3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id="{472D641A-2514-4670-85FA-C33BD31D1A7B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>
                  <a:extLst>
                    <a:ext uri="{FF2B5EF4-FFF2-40B4-BE49-F238E27FC236}">
                      <a16:creationId xmlns:a16="http://schemas.microsoft.com/office/drawing/2014/main" id="{ED1CF8E2-A594-43F3-ABA7-A8255AC047D6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A589A5EA-E960-4E76-933B-B6E256A1C89A}"/>
                  </a:ext>
                </a:extLst>
              </p:cNvPr>
              <p:cNvGrpSpPr/>
              <p:nvPr/>
            </p:nvGrpSpPr>
            <p:grpSpPr>
              <a:xfrm>
                <a:off x="2560794" y="3704259"/>
                <a:ext cx="258235" cy="52317"/>
                <a:chOff x="1958946" y="1407244"/>
                <a:chExt cx="3421060" cy="113588"/>
              </a:xfrm>
            </p:grpSpPr>
            <p:cxnSp>
              <p:nvCxnSpPr>
                <p:cNvPr id="146" name="Straight Connector 145">
                  <a:extLst>
                    <a:ext uri="{FF2B5EF4-FFF2-40B4-BE49-F238E27FC236}">
                      <a16:creationId xmlns:a16="http://schemas.microsoft.com/office/drawing/2014/main" id="{CBE1D64F-9AAE-4E09-A4D0-6497939353E9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>
                  <a:extLst>
                    <a:ext uri="{FF2B5EF4-FFF2-40B4-BE49-F238E27FC236}">
                      <a16:creationId xmlns:a16="http://schemas.microsoft.com/office/drawing/2014/main" id="{70F90805-9A6F-4BB3-807F-9EA053434929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>
                  <a:extLst>
                    <a:ext uri="{FF2B5EF4-FFF2-40B4-BE49-F238E27FC236}">
                      <a16:creationId xmlns:a16="http://schemas.microsoft.com/office/drawing/2014/main" id="{2F3BEF2F-7410-4CFD-BDCF-96261E84821C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>
                  <a:extLst>
                    <a:ext uri="{FF2B5EF4-FFF2-40B4-BE49-F238E27FC236}">
                      <a16:creationId xmlns:a16="http://schemas.microsoft.com/office/drawing/2014/main" id="{357D9438-A36B-4107-B01A-7AFF91DFE5AA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>
                  <a:extLst>
                    <a:ext uri="{FF2B5EF4-FFF2-40B4-BE49-F238E27FC236}">
                      <a16:creationId xmlns:a16="http://schemas.microsoft.com/office/drawing/2014/main" id="{01C43F7E-49CB-48F3-A842-A34E959430A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>
                  <a:extLst>
                    <a:ext uri="{FF2B5EF4-FFF2-40B4-BE49-F238E27FC236}">
                      <a16:creationId xmlns:a16="http://schemas.microsoft.com/office/drawing/2014/main" id="{CAC6DBD2-53B9-446E-AE87-715318FA3633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23F08072-B85A-40D2-B346-EFAFF43C121A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>
                  <a:extLst>
                    <a:ext uri="{FF2B5EF4-FFF2-40B4-BE49-F238E27FC236}">
                      <a16:creationId xmlns:a16="http://schemas.microsoft.com/office/drawing/2014/main" id="{5F26B938-58E7-4FBE-ACCE-263FD97CE52A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>
                  <a:extLst>
                    <a:ext uri="{FF2B5EF4-FFF2-40B4-BE49-F238E27FC236}">
                      <a16:creationId xmlns:a16="http://schemas.microsoft.com/office/drawing/2014/main" id="{988C2C63-1AED-41AF-9571-B30650654B84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0EEC4C3F-7A98-4BD2-BBEA-C510A324C4EC}"/>
                  </a:ext>
                </a:extLst>
              </p:cNvPr>
              <p:cNvGrpSpPr/>
              <p:nvPr/>
            </p:nvGrpSpPr>
            <p:grpSpPr>
              <a:xfrm>
                <a:off x="2290858" y="3702763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0D143EA8-3397-478B-A492-D315DE1B2BCA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>
                  <a:extLst>
                    <a:ext uri="{FF2B5EF4-FFF2-40B4-BE49-F238E27FC236}">
                      <a16:creationId xmlns:a16="http://schemas.microsoft.com/office/drawing/2014/main" id="{E6E77A2C-E7BD-43E7-A70B-7EAA6BC09171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>
                  <a:extLst>
                    <a:ext uri="{FF2B5EF4-FFF2-40B4-BE49-F238E27FC236}">
                      <a16:creationId xmlns:a16="http://schemas.microsoft.com/office/drawing/2014/main" id="{FF0A4083-7C88-4EDC-81F6-608CBC5215E9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>
                  <a:extLst>
                    <a:ext uri="{FF2B5EF4-FFF2-40B4-BE49-F238E27FC236}">
                      <a16:creationId xmlns:a16="http://schemas.microsoft.com/office/drawing/2014/main" id="{245E58DD-6EC5-4A0A-B0C2-E7EF9C3A8FE6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>
                  <a:extLst>
                    <a:ext uri="{FF2B5EF4-FFF2-40B4-BE49-F238E27FC236}">
                      <a16:creationId xmlns:a16="http://schemas.microsoft.com/office/drawing/2014/main" id="{5EAEA2E0-89F7-4093-B459-10F546C54EE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>
                  <a:extLst>
                    <a:ext uri="{FF2B5EF4-FFF2-40B4-BE49-F238E27FC236}">
                      <a16:creationId xmlns:a16="http://schemas.microsoft.com/office/drawing/2014/main" id="{01305689-E11C-4EA6-BFB4-2E09F7A9B978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>
                  <a:extLst>
                    <a:ext uri="{FF2B5EF4-FFF2-40B4-BE49-F238E27FC236}">
                      <a16:creationId xmlns:a16="http://schemas.microsoft.com/office/drawing/2014/main" id="{F16CB625-9EB1-4911-8B70-3C995D8820B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95C3EB19-6214-4A12-93AB-6EB5BF7714FB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>
                  <a:extLst>
                    <a:ext uri="{FF2B5EF4-FFF2-40B4-BE49-F238E27FC236}">
                      <a16:creationId xmlns:a16="http://schemas.microsoft.com/office/drawing/2014/main" id="{1411E5E7-56A9-43CE-96CF-F8317AC5E7DF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0B2B22C9-852A-4D84-907C-530C9C13A731}"/>
                  </a:ext>
                </a:extLst>
              </p:cNvPr>
              <p:cNvGrpSpPr/>
              <p:nvPr/>
            </p:nvGrpSpPr>
            <p:grpSpPr>
              <a:xfrm>
                <a:off x="2002443" y="3706057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9FC26343-60AC-490A-8472-531CEFCECA68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>
                  <a:extLst>
                    <a:ext uri="{FF2B5EF4-FFF2-40B4-BE49-F238E27FC236}">
                      <a16:creationId xmlns:a16="http://schemas.microsoft.com/office/drawing/2014/main" id="{773C42C0-D70F-4AF2-8F70-333AE26153F7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>
                  <a:extLst>
                    <a:ext uri="{FF2B5EF4-FFF2-40B4-BE49-F238E27FC236}">
                      <a16:creationId xmlns:a16="http://schemas.microsoft.com/office/drawing/2014/main" id="{4B7413A8-B7F0-42C3-8A0B-15779DA906B2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>
                  <a:extLst>
                    <a:ext uri="{FF2B5EF4-FFF2-40B4-BE49-F238E27FC236}">
                      <a16:creationId xmlns:a16="http://schemas.microsoft.com/office/drawing/2014/main" id="{5105F6A5-441D-47C0-AB8F-4DECC7F58976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>
                  <a:extLst>
                    <a:ext uri="{FF2B5EF4-FFF2-40B4-BE49-F238E27FC236}">
                      <a16:creationId xmlns:a16="http://schemas.microsoft.com/office/drawing/2014/main" id="{4409D0DF-54AA-4153-85CB-40F0D9271E6F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1B7B4FC3-73AC-4BD1-8D72-90A53F38BD27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>
                  <a:extLst>
                    <a:ext uri="{FF2B5EF4-FFF2-40B4-BE49-F238E27FC236}">
                      <a16:creationId xmlns:a16="http://schemas.microsoft.com/office/drawing/2014/main" id="{04F5451D-C817-4061-8F58-073A2EB09EA4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id="{3EADDF00-5D91-4FD9-8FBF-6176E3A63536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>
                  <a:extLst>
                    <a:ext uri="{FF2B5EF4-FFF2-40B4-BE49-F238E27FC236}">
                      <a16:creationId xmlns:a16="http://schemas.microsoft.com/office/drawing/2014/main" id="{68653F76-6F6F-462C-8CC9-BC08762C97F9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9F0F2D5-2DF3-439C-B424-9E8EF7CC1FA4}"/>
                </a:ext>
              </a:extLst>
            </p:cNvPr>
            <p:cNvGrpSpPr/>
            <p:nvPr/>
          </p:nvGrpSpPr>
          <p:grpSpPr>
            <a:xfrm rot="5400000">
              <a:off x="-869315" y="5125333"/>
              <a:ext cx="2836095" cy="78718"/>
              <a:chOff x="572123" y="3694241"/>
              <a:chExt cx="2836095" cy="78718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123C8D0-0297-4F6F-9C01-5E83A30925BD}"/>
                  </a:ext>
                </a:extLst>
              </p:cNvPr>
              <p:cNvGrpSpPr/>
              <p:nvPr/>
            </p:nvGrpSpPr>
            <p:grpSpPr>
              <a:xfrm>
                <a:off x="837839" y="3694241"/>
                <a:ext cx="2292138" cy="78718"/>
                <a:chOff x="1958946" y="1407244"/>
                <a:chExt cx="3421060" cy="117487"/>
              </a:xfrm>
            </p:grpSpPr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DDC3E0A0-97EE-4F97-BD57-5536F4BEE14B}"/>
                    </a:ext>
                  </a:extLst>
                </p:cNvPr>
                <p:cNvCxnSpPr/>
                <p:nvPr/>
              </p:nvCxnSpPr>
              <p:spPr>
                <a:xfrm>
                  <a:off x="538000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84D5E75D-85ED-4019-AA95-674E86561544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>
                  <a:extLst>
                    <a:ext uri="{FF2B5EF4-FFF2-40B4-BE49-F238E27FC236}">
                      <a16:creationId xmlns:a16="http://schemas.microsoft.com/office/drawing/2014/main" id="{6BC53E86-FA34-47E2-931A-D93FE7BCB617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ECCF5B8E-E334-488E-B5F9-4FF7EE6B05D5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C9CF2FCD-77CC-4420-81DA-DB22E28BB3ED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11B0D9BF-3A39-4B95-8953-151392EB252B}"/>
                    </a:ext>
                  </a:extLst>
                </p:cNvPr>
                <p:cNvCxnSpPr/>
                <p:nvPr/>
              </p:nvCxnSpPr>
              <p:spPr>
                <a:xfrm>
                  <a:off x="3240582" y="1413517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2A53371A-DD15-499F-AA44-6A0FE1215B08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8A2D9F6C-1275-4608-B856-FE40797C7937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>
                  <a:extLst>
                    <a:ext uri="{FF2B5EF4-FFF2-40B4-BE49-F238E27FC236}">
                      <a16:creationId xmlns:a16="http://schemas.microsoft.com/office/drawing/2014/main" id="{582754BA-1CB0-444F-9759-84762659A165}"/>
                    </a:ext>
                  </a:extLst>
                </p:cNvPr>
                <p:cNvCxnSpPr/>
                <p:nvPr/>
              </p:nvCxnSpPr>
              <p:spPr>
                <a:xfrm>
                  <a:off x="195894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42149F05-EB28-4F04-A13E-47ADE1B16711}"/>
                  </a:ext>
                </a:extLst>
              </p:cNvPr>
              <p:cNvGrpSpPr/>
              <p:nvPr/>
            </p:nvGrpSpPr>
            <p:grpSpPr>
              <a:xfrm>
                <a:off x="572123" y="3703191"/>
                <a:ext cx="1411119" cy="55910"/>
                <a:chOff x="572123" y="3691285"/>
                <a:chExt cx="1411119" cy="74137"/>
              </a:xfrm>
            </p:grpSpPr>
            <p:grpSp>
              <p:nvGrpSpPr>
                <p:cNvPr id="62" name="Group 61">
                  <a:extLst>
                    <a:ext uri="{FF2B5EF4-FFF2-40B4-BE49-F238E27FC236}">
                      <a16:creationId xmlns:a16="http://schemas.microsoft.com/office/drawing/2014/main" id="{B17406BF-4DE3-4163-90C3-E3C4476E6833}"/>
                    </a:ext>
                  </a:extLst>
                </p:cNvPr>
                <p:cNvGrpSpPr/>
                <p:nvPr/>
              </p:nvGrpSpPr>
              <p:grpSpPr>
                <a:xfrm>
                  <a:off x="1725007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103" name="Straight Connector 102">
                    <a:extLst>
                      <a:ext uri="{FF2B5EF4-FFF2-40B4-BE49-F238E27FC236}">
                        <a16:creationId xmlns:a16="http://schemas.microsoft.com/office/drawing/2014/main" id="{6338A77E-195C-4C80-A836-9270908EF651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>
                    <a:extLst>
                      <a:ext uri="{FF2B5EF4-FFF2-40B4-BE49-F238E27FC236}">
                        <a16:creationId xmlns:a16="http://schemas.microsoft.com/office/drawing/2014/main" id="{FBBCFD8B-BF9E-48FE-AA35-A1222D25C983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>
                    <a:extLst>
                      <a:ext uri="{FF2B5EF4-FFF2-40B4-BE49-F238E27FC236}">
                        <a16:creationId xmlns:a16="http://schemas.microsoft.com/office/drawing/2014/main" id="{1E4CE094-A096-4013-A7C4-0BC8D505801D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>
                    <a:extLst>
                      <a:ext uri="{FF2B5EF4-FFF2-40B4-BE49-F238E27FC236}">
                        <a16:creationId xmlns:a16="http://schemas.microsoft.com/office/drawing/2014/main" id="{29BC4096-99F7-4226-838A-2AB4BC9C0B6C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>
                    <a:extLst>
                      <a:ext uri="{FF2B5EF4-FFF2-40B4-BE49-F238E27FC236}">
                        <a16:creationId xmlns:a16="http://schemas.microsoft.com/office/drawing/2014/main" id="{D8816F91-D869-42BC-846D-F01BB8543537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>
                    <a:extLst>
                      <a:ext uri="{FF2B5EF4-FFF2-40B4-BE49-F238E27FC236}">
                        <a16:creationId xmlns:a16="http://schemas.microsoft.com/office/drawing/2014/main" id="{66809335-96B7-4A1D-9AD4-1DAEC6B37BD1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>
                    <a:extLst>
                      <a:ext uri="{FF2B5EF4-FFF2-40B4-BE49-F238E27FC236}">
                        <a16:creationId xmlns:a16="http://schemas.microsoft.com/office/drawing/2014/main" id="{1C3C05A2-62B5-4AF5-9A04-2544BC2A3520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>
                    <a:extLst>
                      <a:ext uri="{FF2B5EF4-FFF2-40B4-BE49-F238E27FC236}">
                        <a16:creationId xmlns:a16="http://schemas.microsoft.com/office/drawing/2014/main" id="{8C4D8A64-2C58-4FFA-BDB2-B6385E26ED39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>
                    <a:extLst>
                      <a:ext uri="{FF2B5EF4-FFF2-40B4-BE49-F238E27FC236}">
                        <a16:creationId xmlns:a16="http://schemas.microsoft.com/office/drawing/2014/main" id="{2679904E-30B9-4514-9001-B9688788081B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E72DE8AD-7CBC-4167-9BA0-344EF2949F2F}"/>
                    </a:ext>
                  </a:extLst>
                </p:cNvPr>
                <p:cNvGrpSpPr/>
                <p:nvPr/>
              </p:nvGrpSpPr>
              <p:grpSpPr>
                <a:xfrm>
                  <a:off x="1438491" y="3696050"/>
                  <a:ext cx="232376" cy="69372"/>
                  <a:chOff x="1958946" y="1407244"/>
                  <a:chExt cx="3421060" cy="113588"/>
                </a:xfrm>
              </p:grpSpPr>
              <p:cxnSp>
                <p:nvCxnSpPr>
                  <p:cNvPr id="94" name="Straight Connector 93">
                    <a:extLst>
                      <a:ext uri="{FF2B5EF4-FFF2-40B4-BE49-F238E27FC236}">
                        <a16:creationId xmlns:a16="http://schemas.microsoft.com/office/drawing/2014/main" id="{0C169A4A-6EEA-433C-8CF4-4864BA82F160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>
                    <a:extLst>
                      <a:ext uri="{FF2B5EF4-FFF2-40B4-BE49-F238E27FC236}">
                        <a16:creationId xmlns:a16="http://schemas.microsoft.com/office/drawing/2014/main" id="{B11C06F9-DC53-4762-BB4C-854732CA6D5E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>
                    <a:extLst>
                      <a:ext uri="{FF2B5EF4-FFF2-40B4-BE49-F238E27FC236}">
                        <a16:creationId xmlns:a16="http://schemas.microsoft.com/office/drawing/2014/main" id="{EDD760C1-BC48-4A1A-BF80-32C782FA6546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>
                    <a:extLst>
                      <a:ext uri="{FF2B5EF4-FFF2-40B4-BE49-F238E27FC236}">
                        <a16:creationId xmlns:a16="http://schemas.microsoft.com/office/drawing/2014/main" id="{6D1CE001-8B72-4662-A86B-26B96F3290ED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>
                    <a:extLst>
                      <a:ext uri="{FF2B5EF4-FFF2-40B4-BE49-F238E27FC236}">
                        <a16:creationId xmlns:a16="http://schemas.microsoft.com/office/drawing/2014/main" id="{54A98333-F67D-497A-8837-09678BA6BB9D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>
                    <a:extLst>
                      <a:ext uri="{FF2B5EF4-FFF2-40B4-BE49-F238E27FC236}">
                        <a16:creationId xmlns:a16="http://schemas.microsoft.com/office/drawing/2014/main" id="{4E82A641-605A-4043-9FA3-119D2BC67B9C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>
                    <a:extLst>
                      <a:ext uri="{FF2B5EF4-FFF2-40B4-BE49-F238E27FC236}">
                        <a16:creationId xmlns:a16="http://schemas.microsoft.com/office/drawing/2014/main" id="{B11CA3B2-CE74-4D71-A4A7-F30751026617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>
                    <a:extLst>
                      <a:ext uri="{FF2B5EF4-FFF2-40B4-BE49-F238E27FC236}">
                        <a16:creationId xmlns:a16="http://schemas.microsoft.com/office/drawing/2014/main" id="{E75CE5CC-DB87-40A4-9AFE-2D68F86D686B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>
                    <a:extLst>
                      <a:ext uri="{FF2B5EF4-FFF2-40B4-BE49-F238E27FC236}">
                        <a16:creationId xmlns:a16="http://schemas.microsoft.com/office/drawing/2014/main" id="{BE3E5F07-D2E9-49F0-A973-B089F3B1B42E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4" name="Group 63">
                  <a:extLst>
                    <a:ext uri="{FF2B5EF4-FFF2-40B4-BE49-F238E27FC236}">
                      <a16:creationId xmlns:a16="http://schemas.microsoft.com/office/drawing/2014/main" id="{D386D9D9-E4E4-48D1-A35A-C801F62E2A87}"/>
                    </a:ext>
                  </a:extLst>
                </p:cNvPr>
                <p:cNvGrpSpPr/>
                <p:nvPr/>
              </p:nvGrpSpPr>
              <p:grpSpPr>
                <a:xfrm>
                  <a:off x="1130474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85" name="Straight Connector 84">
                    <a:extLst>
                      <a:ext uri="{FF2B5EF4-FFF2-40B4-BE49-F238E27FC236}">
                        <a16:creationId xmlns:a16="http://schemas.microsoft.com/office/drawing/2014/main" id="{07FD51CC-198F-4691-A5A2-7268B35252FD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>
                    <a:extLst>
                      <a:ext uri="{FF2B5EF4-FFF2-40B4-BE49-F238E27FC236}">
                        <a16:creationId xmlns:a16="http://schemas.microsoft.com/office/drawing/2014/main" id="{8B374D78-F569-49D7-8623-D9A3D4966165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>
                    <a:extLst>
                      <a:ext uri="{FF2B5EF4-FFF2-40B4-BE49-F238E27FC236}">
                        <a16:creationId xmlns:a16="http://schemas.microsoft.com/office/drawing/2014/main" id="{2005EB2D-42C4-4BAF-B6BA-460152BE9E6D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>
                    <a:extLst>
                      <a:ext uri="{FF2B5EF4-FFF2-40B4-BE49-F238E27FC236}">
                        <a16:creationId xmlns:a16="http://schemas.microsoft.com/office/drawing/2014/main" id="{2874F1CF-9807-4DAD-8972-3F833B13530D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>
                    <a:extLst>
                      <a:ext uri="{FF2B5EF4-FFF2-40B4-BE49-F238E27FC236}">
                        <a16:creationId xmlns:a16="http://schemas.microsoft.com/office/drawing/2014/main" id="{259F18E8-5057-4481-A7F4-F3F2D2D63399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>
                    <a:extLst>
                      <a:ext uri="{FF2B5EF4-FFF2-40B4-BE49-F238E27FC236}">
                        <a16:creationId xmlns:a16="http://schemas.microsoft.com/office/drawing/2014/main" id="{7120C9C6-D03A-4452-AA46-4D3EF1EEC3DF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>
                    <a:extLst>
                      <a:ext uri="{FF2B5EF4-FFF2-40B4-BE49-F238E27FC236}">
                        <a16:creationId xmlns:a16="http://schemas.microsoft.com/office/drawing/2014/main" id="{309341C9-39F1-448B-B9D9-A89AE38E2665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>
                    <a:extLst>
                      <a:ext uri="{FF2B5EF4-FFF2-40B4-BE49-F238E27FC236}">
                        <a16:creationId xmlns:a16="http://schemas.microsoft.com/office/drawing/2014/main" id="{973428FC-1D34-47DF-AA0C-F0EA0C4F568F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>
                    <a:extLst>
                      <a:ext uri="{FF2B5EF4-FFF2-40B4-BE49-F238E27FC236}">
                        <a16:creationId xmlns:a16="http://schemas.microsoft.com/office/drawing/2014/main" id="{549FB24C-D6FD-412B-80BD-485AC68430B2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5" name="Group 64">
                  <a:extLst>
                    <a:ext uri="{FF2B5EF4-FFF2-40B4-BE49-F238E27FC236}">
                      <a16:creationId xmlns:a16="http://schemas.microsoft.com/office/drawing/2014/main" id="{90C20CF3-C299-4626-BD7B-39162530E482}"/>
                    </a:ext>
                  </a:extLst>
                </p:cNvPr>
                <p:cNvGrpSpPr/>
                <p:nvPr/>
              </p:nvGrpSpPr>
              <p:grpSpPr>
                <a:xfrm>
                  <a:off x="860538" y="3691285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76" name="Straight Connector 75">
                    <a:extLst>
                      <a:ext uri="{FF2B5EF4-FFF2-40B4-BE49-F238E27FC236}">
                        <a16:creationId xmlns:a16="http://schemas.microsoft.com/office/drawing/2014/main" id="{77B177B4-FD2F-4FB7-980A-4E9224F215A8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>
                    <a:extLst>
                      <a:ext uri="{FF2B5EF4-FFF2-40B4-BE49-F238E27FC236}">
                        <a16:creationId xmlns:a16="http://schemas.microsoft.com/office/drawing/2014/main" id="{E21AC841-A8C6-435B-BFC7-2C8E1D99F710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>
                    <a:extLst>
                      <a:ext uri="{FF2B5EF4-FFF2-40B4-BE49-F238E27FC236}">
                        <a16:creationId xmlns:a16="http://schemas.microsoft.com/office/drawing/2014/main" id="{21923802-C125-468E-B5C1-DD63A2413046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>
                    <a:extLst>
                      <a:ext uri="{FF2B5EF4-FFF2-40B4-BE49-F238E27FC236}">
                        <a16:creationId xmlns:a16="http://schemas.microsoft.com/office/drawing/2014/main" id="{7B4524E8-35B7-485D-A971-5281F399A749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>
                    <a:extLst>
                      <a:ext uri="{FF2B5EF4-FFF2-40B4-BE49-F238E27FC236}">
                        <a16:creationId xmlns:a16="http://schemas.microsoft.com/office/drawing/2014/main" id="{81B40698-F65B-4884-9A5C-6828C0D729F3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>
                    <a:extLst>
                      <a:ext uri="{FF2B5EF4-FFF2-40B4-BE49-F238E27FC236}">
                        <a16:creationId xmlns:a16="http://schemas.microsoft.com/office/drawing/2014/main" id="{C507FDB2-4859-4088-9D80-2E15D93AB79B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>
                    <a:extLst>
                      <a:ext uri="{FF2B5EF4-FFF2-40B4-BE49-F238E27FC236}">
                        <a16:creationId xmlns:a16="http://schemas.microsoft.com/office/drawing/2014/main" id="{7745885C-DDB1-474E-A4DA-D25554989D44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>
                    <a:extLst>
                      <a:ext uri="{FF2B5EF4-FFF2-40B4-BE49-F238E27FC236}">
                        <a16:creationId xmlns:a16="http://schemas.microsoft.com/office/drawing/2014/main" id="{4E96C32E-811C-4F24-8B65-A40925DFD85C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>
                    <a:extLst>
                      <a:ext uri="{FF2B5EF4-FFF2-40B4-BE49-F238E27FC236}">
                        <a16:creationId xmlns:a16="http://schemas.microsoft.com/office/drawing/2014/main" id="{8854E70B-B8ED-4C2A-8B7A-ECE1739B9908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D4BC0519-78C8-4B95-BD60-37E9EE267FA2}"/>
                    </a:ext>
                  </a:extLst>
                </p:cNvPr>
                <p:cNvGrpSpPr/>
                <p:nvPr/>
              </p:nvGrpSpPr>
              <p:grpSpPr>
                <a:xfrm>
                  <a:off x="572123" y="3695653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67" name="Straight Connector 66">
                    <a:extLst>
                      <a:ext uri="{FF2B5EF4-FFF2-40B4-BE49-F238E27FC236}">
                        <a16:creationId xmlns:a16="http://schemas.microsoft.com/office/drawing/2014/main" id="{CA788D7C-D59B-49B9-838B-030968D4228C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>
                    <a:extLst>
                      <a:ext uri="{FF2B5EF4-FFF2-40B4-BE49-F238E27FC236}">
                        <a16:creationId xmlns:a16="http://schemas.microsoft.com/office/drawing/2014/main" id="{92055C5E-42DF-4B46-AE6F-966DCADFCE4D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>
                    <a:extLst>
                      <a:ext uri="{FF2B5EF4-FFF2-40B4-BE49-F238E27FC236}">
                        <a16:creationId xmlns:a16="http://schemas.microsoft.com/office/drawing/2014/main" id="{F3290915-967E-4C4C-A4B2-F68FF903908F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>
                    <a:extLst>
                      <a:ext uri="{FF2B5EF4-FFF2-40B4-BE49-F238E27FC236}">
                        <a16:creationId xmlns:a16="http://schemas.microsoft.com/office/drawing/2014/main" id="{8532E3ED-A349-4D21-92F8-0606DA4A9D71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>
                    <a:extLst>
                      <a:ext uri="{FF2B5EF4-FFF2-40B4-BE49-F238E27FC236}">
                        <a16:creationId xmlns:a16="http://schemas.microsoft.com/office/drawing/2014/main" id="{B5A1D427-EE68-4135-B0CA-F25A770AF358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>
                    <a:extLst>
                      <a:ext uri="{FF2B5EF4-FFF2-40B4-BE49-F238E27FC236}">
                        <a16:creationId xmlns:a16="http://schemas.microsoft.com/office/drawing/2014/main" id="{5F2B662B-AA43-4BCE-ACE5-A8CCC1000C48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>
                    <a:extLst>
                      <a:ext uri="{FF2B5EF4-FFF2-40B4-BE49-F238E27FC236}">
                        <a16:creationId xmlns:a16="http://schemas.microsoft.com/office/drawing/2014/main" id="{2E7F344D-28A7-4428-8028-DD264F10E088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>
                    <a:extLst>
                      <a:ext uri="{FF2B5EF4-FFF2-40B4-BE49-F238E27FC236}">
                        <a16:creationId xmlns:a16="http://schemas.microsoft.com/office/drawing/2014/main" id="{849EAF74-3761-43F4-AC18-2537A9387C51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>
                    <a:extLst>
                      <a:ext uri="{FF2B5EF4-FFF2-40B4-BE49-F238E27FC236}">
                        <a16:creationId xmlns:a16="http://schemas.microsoft.com/office/drawing/2014/main" id="{B94A0825-EC3E-4EE0-93D2-CE99D8388510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872354DF-D678-4C84-9446-145DFC4F0A19}"/>
                  </a:ext>
                </a:extLst>
              </p:cNvPr>
              <p:cNvGrpSpPr/>
              <p:nvPr/>
            </p:nvGrpSpPr>
            <p:grpSpPr>
              <a:xfrm>
                <a:off x="3155328" y="3704259"/>
                <a:ext cx="252890" cy="54414"/>
                <a:chOff x="1958946" y="1407244"/>
                <a:chExt cx="3421060" cy="113588"/>
              </a:xfrm>
            </p:grpSpPr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5C2E1CE0-86AD-423F-8EB1-892D33923CF7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0F060BD1-E9D7-4DF5-9860-7FA2E06C01C6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DB80DB96-544B-4DC0-8B4B-BD6C180DA561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B50286AE-66C5-49B8-A42A-6EEDEB3C35E2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C8FACC9A-4E1C-4F7F-99D2-2A7DB8CDD96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33855A50-4841-46A0-9190-6E333AC67464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F3B25822-F161-430D-A6B5-5CC0BF5CBED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F2E0919D-94BA-4742-AF00-767A1E47E656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D9F5FF53-8415-476D-A088-79E0C95ECD0B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C975EDC0-2415-415C-A2EF-29F8FFB3DF86}"/>
                  </a:ext>
                </a:extLst>
              </p:cNvPr>
              <p:cNvGrpSpPr/>
              <p:nvPr/>
            </p:nvGrpSpPr>
            <p:grpSpPr>
              <a:xfrm>
                <a:off x="2868811" y="3706356"/>
                <a:ext cx="232376" cy="52317"/>
                <a:chOff x="1958946" y="1407244"/>
                <a:chExt cx="3421060" cy="113588"/>
              </a:xfrm>
            </p:grpSpPr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8818C8CF-61EE-4AC1-A5E6-5AE851E87CBA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ED3B00C1-FAA1-4E6F-BB22-5ABE5FB5E238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CD529FA5-3E14-41A3-9629-85DAD17DF530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2ABA78D6-5F4E-40C8-8721-B96F2CBC36E1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DF41BEAC-AE74-4565-98BC-CF26D8C71595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F42DCE88-BA02-48D3-BC4C-922E9712EFDA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29D079D8-F79B-4E5D-BEF8-0A378455A0AF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0B8CB414-31BF-4B5C-8C52-21C0919F30A0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30D2355B-1D33-4582-BA88-CCB8BBDDE9D7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B56E2514-730A-49BC-96F3-12541EADFB7C}"/>
                  </a:ext>
                </a:extLst>
              </p:cNvPr>
              <p:cNvGrpSpPr/>
              <p:nvPr/>
            </p:nvGrpSpPr>
            <p:grpSpPr>
              <a:xfrm>
                <a:off x="2560794" y="3704259"/>
                <a:ext cx="258235" cy="52317"/>
                <a:chOff x="1958946" y="1407244"/>
                <a:chExt cx="3421060" cy="113588"/>
              </a:xfrm>
            </p:grpSpPr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D2C34654-A2B1-4F75-8A25-5E2F63C4CA16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7B8A8663-2690-4CF5-8509-4C8EA9281C9B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FBAD2B25-84F5-4EF8-A12D-BE644F4C472D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8109E986-6939-490B-AF39-26E5EF73013C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84FD7C94-3B39-41FA-B208-86B50B05C30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AE896236-C424-4000-AAF9-F8D07BD1937A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35A836A4-6ED4-40A2-AECC-F49E7C5EAEA0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ABCD1934-B46E-442B-B43D-41DE287A56A5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46880995-F3E3-4380-AA74-E0EEAD93F252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78E58D16-4281-4115-BB12-5E2AB8582245}"/>
                  </a:ext>
                </a:extLst>
              </p:cNvPr>
              <p:cNvGrpSpPr/>
              <p:nvPr/>
            </p:nvGrpSpPr>
            <p:grpSpPr>
              <a:xfrm>
                <a:off x="2290858" y="3702763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8E05096B-6AD6-4B25-B2B4-D5558DEC1845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D1BA68C7-899C-4945-A40F-2E92D5AFEFBE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10E104B4-D93D-4EFD-B045-C86A0C6581A3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4D7B7A50-0721-40CD-BB67-D4C541A880BA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FF509A7D-A858-41F4-80BF-809EA1DEA1ED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31770AB6-C39B-4667-905F-6B09A3822864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96B52269-94D9-449B-B089-D143087DF98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55027D27-3DCC-4A70-B887-AF23C94B0CB7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BAD6432D-C4A4-4CDC-A63C-1473E387BAD1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459FF3B0-E9DE-44CB-BE4E-ED909E51E4C8}"/>
                  </a:ext>
                </a:extLst>
              </p:cNvPr>
              <p:cNvGrpSpPr/>
              <p:nvPr/>
            </p:nvGrpSpPr>
            <p:grpSpPr>
              <a:xfrm>
                <a:off x="2002443" y="3706057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45DD17AF-BB12-47FF-9056-629093CBD625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643E81F4-460A-4591-AF35-6C9EFE18C015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66D39B89-4C1E-4746-BF65-47F61602E242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88F0A0FB-B8B3-4068-9E38-B23D65981BBB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64B363CE-F625-4B9F-A48D-FEB7B33FAF9F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BF093C3C-019C-49A2-931C-9E9A01B75761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3BDB5AF8-9496-49D2-A7AD-3BEFED208708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3E10C822-C278-409E-BEA3-4D1E2B25C0D4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35103977-A93D-4974-A93B-49C97450F3AE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41" name="Rectangle 240">
            <a:extLst>
              <a:ext uri="{FF2B5EF4-FFF2-40B4-BE49-F238E27FC236}">
                <a16:creationId xmlns:a16="http://schemas.microsoft.com/office/drawing/2014/main" id="{01007E9C-DF2C-43B5-BA93-A07840D45FF1}"/>
              </a:ext>
            </a:extLst>
          </p:cNvPr>
          <p:cNvSpPr/>
          <p:nvPr/>
        </p:nvSpPr>
        <p:spPr>
          <a:xfrm>
            <a:off x="3585289" y="1471055"/>
            <a:ext cx="240521" cy="4947558"/>
          </a:xfrm>
          <a:prstGeom prst="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D2FB3310-E846-47A8-B01D-138312163818}"/>
              </a:ext>
            </a:extLst>
          </p:cNvPr>
          <p:cNvSpPr/>
          <p:nvPr/>
        </p:nvSpPr>
        <p:spPr>
          <a:xfrm>
            <a:off x="3585289" y="1480365"/>
            <a:ext cx="4952797" cy="2966175"/>
          </a:xfrm>
          <a:prstGeom prst="rect">
            <a:avLst/>
          </a:prstGeom>
          <a:solidFill>
            <a:srgbClr val="FFFF00">
              <a:alpha val="46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3944A40C-0B20-4BE7-9FCA-22CADB1B6D12}"/>
              </a:ext>
            </a:extLst>
          </p:cNvPr>
          <p:cNvSpPr txBox="1"/>
          <p:nvPr/>
        </p:nvSpPr>
        <p:spPr>
          <a:xfrm>
            <a:off x="2768618" y="4173512"/>
            <a:ext cx="651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0.6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B6CE1092-B8D4-43F2-B78B-FB44256CCBA8}"/>
              </a:ext>
            </a:extLst>
          </p:cNvPr>
          <p:cNvSpPr txBox="1"/>
          <p:nvPr/>
        </p:nvSpPr>
        <p:spPr>
          <a:xfrm>
            <a:off x="3427932" y="970682"/>
            <a:ext cx="859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0.05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08CD69C-BDFC-46D2-A1F7-99771CC9A4B7}"/>
              </a:ext>
            </a:extLst>
          </p:cNvPr>
          <p:cNvSpPr txBox="1"/>
          <p:nvPr/>
        </p:nvSpPr>
        <p:spPr>
          <a:xfrm>
            <a:off x="5465836" y="3206406"/>
            <a:ext cx="11802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800" dirty="0"/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44D0E99E-B208-4C03-A17C-6A00E327E75A}"/>
                  </a:ext>
                </a:extLst>
              </p:cNvPr>
              <p:cNvSpPr txBox="1"/>
              <p:nvPr/>
            </p:nvSpPr>
            <p:spPr>
              <a:xfrm>
                <a:off x="690422" y="53803"/>
                <a:ext cx="1078279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4400" b="0" i="1" smtClean="0">
                          <a:latin typeface="Cambria Math" panose="02040503050406030204" pitchFamily="18" charset="0"/>
                        </a:rPr>
                        <m:t>0.6 </m:t>
                      </m:r>
                      <m:r>
                        <a:rPr lang="en-N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NZ" sz="4400" b="0" i="1" smtClean="0">
                          <a:latin typeface="Cambria Math" panose="02040503050406030204" pitchFamily="18" charset="0"/>
                        </a:rPr>
                        <m:t>0.</m:t>
                      </m:r>
                      <m:r>
                        <a:rPr lang="en-NZ" sz="4400" b="0" i="1" smtClean="0">
                          <a:latin typeface="Cambria Math" panose="02040503050406030204" pitchFamily="18" charset="0"/>
                        </a:rPr>
                        <m:t>05</m:t>
                      </m:r>
                      <m:r>
                        <a:rPr lang="en-NZ" sz="4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NZ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4400" b="0" i="1" smtClean="0">
                              <a:latin typeface="Cambria Math" panose="02040503050406030204" pitchFamily="18" charset="0"/>
                            </a:rPr>
                            <m:t>         </m:t>
                          </m:r>
                        </m:e>
                      </m:d>
                    </m:oMath>
                  </m:oMathPara>
                </a14:m>
                <a:endParaRPr lang="en-NZ" sz="4400" dirty="0"/>
              </a:p>
            </p:txBody>
          </p:sp>
        </mc:Choice>
        <mc:Fallback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44D0E99E-B208-4C03-A17C-6A00E327E7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22" y="53803"/>
                <a:ext cx="10782795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7" name="TextBox 246">
            <a:extLst>
              <a:ext uri="{FF2B5EF4-FFF2-40B4-BE49-F238E27FC236}">
                <a16:creationId xmlns:a16="http://schemas.microsoft.com/office/drawing/2014/main" id="{3A61340F-B4BA-4AB5-BEE7-E65831E7115C}"/>
              </a:ext>
            </a:extLst>
          </p:cNvPr>
          <p:cNvSpPr txBox="1"/>
          <p:nvPr/>
        </p:nvSpPr>
        <p:spPr>
          <a:xfrm>
            <a:off x="7135583" y="12093"/>
            <a:ext cx="1306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dirty="0"/>
              <a:t>0.03</a:t>
            </a: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0296106D-2B20-4522-8200-19655603B057}"/>
              </a:ext>
            </a:extLst>
          </p:cNvPr>
          <p:cNvSpPr/>
          <p:nvPr/>
        </p:nvSpPr>
        <p:spPr>
          <a:xfrm>
            <a:off x="3572648" y="1467008"/>
            <a:ext cx="45719" cy="4783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274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" grpId="0" animBg="1"/>
      <p:bldP spid="242" grpId="0" animBg="1"/>
      <p:bldP spid="243" grpId="0"/>
      <p:bldP spid="244" grpId="0"/>
      <p:bldP spid="245" grpId="0"/>
      <p:bldP spid="245" grpId="1"/>
      <p:bldP spid="247" grpId="0"/>
      <p:bldP spid="2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4A99997-B88C-409F-8DF7-2F1BB1DF056E}"/>
              </a:ext>
            </a:extLst>
          </p:cNvPr>
          <p:cNvGrpSpPr/>
          <p:nvPr/>
        </p:nvGrpSpPr>
        <p:grpSpPr>
          <a:xfrm>
            <a:off x="3508292" y="1394564"/>
            <a:ext cx="5001858" cy="5024050"/>
            <a:chOff x="508324" y="3694241"/>
            <a:chExt cx="2908170" cy="290035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C5C500B-C8AA-4098-ADB0-650186150589}"/>
                </a:ext>
              </a:extLst>
            </p:cNvPr>
            <p:cNvSpPr/>
            <p:nvPr/>
          </p:nvSpPr>
          <p:spPr>
            <a:xfrm>
              <a:off x="551726" y="3729832"/>
              <a:ext cx="2864768" cy="286476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914719E-C7C9-4244-82CA-18371ED57BED}"/>
                </a:ext>
              </a:extLst>
            </p:cNvPr>
            <p:cNvGrpSpPr/>
            <p:nvPr/>
          </p:nvGrpSpPr>
          <p:grpSpPr>
            <a:xfrm rot="5400000">
              <a:off x="-598387" y="5121848"/>
              <a:ext cx="2292139" cy="78717"/>
              <a:chOff x="1958946" y="1407244"/>
              <a:chExt cx="3421060" cy="117487"/>
            </a:xfrm>
          </p:grpSpPr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2FD38898-9362-479E-82E1-CF71661CDA95}"/>
                  </a:ext>
                </a:extLst>
              </p:cNvPr>
              <p:cNvCxnSpPr/>
              <p:nvPr/>
            </p:nvCxnSpPr>
            <p:spPr>
              <a:xfrm>
                <a:off x="5380006" y="1417639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A0FB2B8D-15A2-4936-8F7F-F7C0037BA2AB}"/>
                  </a:ext>
                </a:extLst>
              </p:cNvPr>
              <p:cNvCxnSpPr/>
              <p:nvPr/>
            </p:nvCxnSpPr>
            <p:spPr>
              <a:xfrm>
                <a:off x="4951325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8F1270B1-DF78-45E5-992C-9BA71416BDA1}"/>
                  </a:ext>
                </a:extLst>
              </p:cNvPr>
              <p:cNvCxnSpPr/>
              <p:nvPr/>
            </p:nvCxnSpPr>
            <p:spPr>
              <a:xfrm>
                <a:off x="4528361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5299F1C2-E1A2-4C4D-B051-9B73EF694766}"/>
                  </a:ext>
                </a:extLst>
              </p:cNvPr>
              <p:cNvCxnSpPr/>
              <p:nvPr/>
            </p:nvCxnSpPr>
            <p:spPr>
              <a:xfrm>
                <a:off x="4096507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90CD90FB-BF9B-46ED-B456-045ABA922723}"/>
                  </a:ext>
                </a:extLst>
              </p:cNvPr>
              <p:cNvCxnSpPr/>
              <p:nvPr/>
            </p:nvCxnSpPr>
            <p:spPr>
              <a:xfrm>
                <a:off x="3670175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756915E7-33FF-47D9-95FE-FC3D82F289CD}"/>
                  </a:ext>
                </a:extLst>
              </p:cNvPr>
              <p:cNvCxnSpPr/>
              <p:nvPr/>
            </p:nvCxnSpPr>
            <p:spPr>
              <a:xfrm>
                <a:off x="3239292" y="1413517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54FCE080-A2E1-45CB-8C40-C99B95755000}"/>
                  </a:ext>
                </a:extLst>
              </p:cNvPr>
              <p:cNvCxnSpPr/>
              <p:nvPr/>
            </p:nvCxnSpPr>
            <p:spPr>
              <a:xfrm>
                <a:off x="2814168" y="1407244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D9BBD614-9492-4E0C-8781-230798617854}"/>
                  </a:ext>
                </a:extLst>
              </p:cNvPr>
              <p:cNvCxnSpPr/>
              <p:nvPr/>
            </p:nvCxnSpPr>
            <p:spPr>
              <a:xfrm>
                <a:off x="2384090" y="1407244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5234D9B5-8289-498F-BFC5-DCE0B0802C20}"/>
                  </a:ext>
                </a:extLst>
              </p:cNvPr>
              <p:cNvCxnSpPr/>
              <p:nvPr/>
            </p:nvCxnSpPr>
            <p:spPr>
              <a:xfrm>
                <a:off x="1958946" y="1417639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A3AEACC-CD80-4C9C-892E-D50063E453B4}"/>
                </a:ext>
              </a:extLst>
            </p:cNvPr>
            <p:cNvGrpSpPr/>
            <p:nvPr/>
          </p:nvGrpSpPr>
          <p:grpSpPr>
            <a:xfrm>
              <a:off x="572123" y="3694241"/>
              <a:ext cx="2836095" cy="78718"/>
              <a:chOff x="572123" y="3694241"/>
              <a:chExt cx="2836095" cy="78718"/>
            </a:xfrm>
          </p:grpSpPr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13065EE1-DFFE-4A34-83E5-102191D830FB}"/>
                  </a:ext>
                </a:extLst>
              </p:cNvPr>
              <p:cNvGrpSpPr/>
              <p:nvPr/>
            </p:nvGrpSpPr>
            <p:grpSpPr>
              <a:xfrm>
                <a:off x="837839" y="3694241"/>
                <a:ext cx="2292138" cy="78718"/>
                <a:chOff x="1958946" y="1407244"/>
                <a:chExt cx="3421060" cy="117487"/>
              </a:xfrm>
            </p:grpSpPr>
            <p:cxnSp>
              <p:nvCxnSpPr>
                <p:cNvPr id="223" name="Straight Connector 222">
                  <a:extLst>
                    <a:ext uri="{FF2B5EF4-FFF2-40B4-BE49-F238E27FC236}">
                      <a16:creationId xmlns:a16="http://schemas.microsoft.com/office/drawing/2014/main" id="{82993610-6247-4945-A2E6-08188AAE1F9C}"/>
                    </a:ext>
                  </a:extLst>
                </p:cNvPr>
                <p:cNvCxnSpPr/>
                <p:nvPr/>
              </p:nvCxnSpPr>
              <p:spPr>
                <a:xfrm>
                  <a:off x="538000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>
                  <a:extLst>
                    <a:ext uri="{FF2B5EF4-FFF2-40B4-BE49-F238E27FC236}">
                      <a16:creationId xmlns:a16="http://schemas.microsoft.com/office/drawing/2014/main" id="{3532DA43-DCF9-47B0-80C1-D5BEE4A47C6E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>
                  <a:extLst>
                    <a:ext uri="{FF2B5EF4-FFF2-40B4-BE49-F238E27FC236}">
                      <a16:creationId xmlns:a16="http://schemas.microsoft.com/office/drawing/2014/main" id="{FA6FA618-3C9F-4E25-A9E3-BACA81BE5785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>
                  <a:extLst>
                    <a:ext uri="{FF2B5EF4-FFF2-40B4-BE49-F238E27FC236}">
                      <a16:creationId xmlns:a16="http://schemas.microsoft.com/office/drawing/2014/main" id="{1E0D0844-61DB-4EB8-8EB9-9B300A7E3F82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>
                  <a:extLst>
                    <a:ext uri="{FF2B5EF4-FFF2-40B4-BE49-F238E27FC236}">
                      <a16:creationId xmlns:a16="http://schemas.microsoft.com/office/drawing/2014/main" id="{9FBD97C0-5B6C-4385-ADB3-F8EBCFC3DA35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>
                  <a:extLst>
                    <a:ext uri="{FF2B5EF4-FFF2-40B4-BE49-F238E27FC236}">
                      <a16:creationId xmlns:a16="http://schemas.microsoft.com/office/drawing/2014/main" id="{7BFA72B4-17BA-4775-A2A6-277A3C44FDC7}"/>
                    </a:ext>
                  </a:extLst>
                </p:cNvPr>
                <p:cNvCxnSpPr/>
                <p:nvPr/>
              </p:nvCxnSpPr>
              <p:spPr>
                <a:xfrm>
                  <a:off x="3240582" y="1413517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>
                  <a:extLst>
                    <a:ext uri="{FF2B5EF4-FFF2-40B4-BE49-F238E27FC236}">
                      <a16:creationId xmlns:a16="http://schemas.microsoft.com/office/drawing/2014/main" id="{DC2785A4-277C-44FE-A0FD-AA7E3789B63D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>
                  <a:extLst>
                    <a:ext uri="{FF2B5EF4-FFF2-40B4-BE49-F238E27FC236}">
                      <a16:creationId xmlns:a16="http://schemas.microsoft.com/office/drawing/2014/main" id="{70C03080-85BF-49EA-B374-AA362BACD521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>
                  <a:extLst>
                    <a:ext uri="{FF2B5EF4-FFF2-40B4-BE49-F238E27FC236}">
                      <a16:creationId xmlns:a16="http://schemas.microsoft.com/office/drawing/2014/main" id="{2061FFFD-B774-4AA6-9286-FAFE99340FD7}"/>
                    </a:ext>
                  </a:extLst>
                </p:cNvPr>
                <p:cNvCxnSpPr/>
                <p:nvPr/>
              </p:nvCxnSpPr>
              <p:spPr>
                <a:xfrm>
                  <a:off x="195894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FA668E95-89C1-4C1A-AC81-67FA20F9B082}"/>
                  </a:ext>
                </a:extLst>
              </p:cNvPr>
              <p:cNvGrpSpPr/>
              <p:nvPr/>
            </p:nvGrpSpPr>
            <p:grpSpPr>
              <a:xfrm>
                <a:off x="572123" y="3703191"/>
                <a:ext cx="1411119" cy="55910"/>
                <a:chOff x="572123" y="3691285"/>
                <a:chExt cx="1411119" cy="74137"/>
              </a:xfrm>
            </p:grpSpPr>
            <p:grpSp>
              <p:nvGrpSpPr>
                <p:cNvPr id="173" name="Group 172">
                  <a:extLst>
                    <a:ext uri="{FF2B5EF4-FFF2-40B4-BE49-F238E27FC236}">
                      <a16:creationId xmlns:a16="http://schemas.microsoft.com/office/drawing/2014/main" id="{6608E6F4-8EAB-41BD-B7AD-91C1C95D82A6}"/>
                    </a:ext>
                  </a:extLst>
                </p:cNvPr>
                <p:cNvGrpSpPr/>
                <p:nvPr/>
              </p:nvGrpSpPr>
              <p:grpSpPr>
                <a:xfrm>
                  <a:off x="1725007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214" name="Straight Connector 213">
                    <a:extLst>
                      <a:ext uri="{FF2B5EF4-FFF2-40B4-BE49-F238E27FC236}">
                        <a16:creationId xmlns:a16="http://schemas.microsoft.com/office/drawing/2014/main" id="{FABB390B-9B74-4795-988B-DF6C59A80DAF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Straight Connector 214">
                    <a:extLst>
                      <a:ext uri="{FF2B5EF4-FFF2-40B4-BE49-F238E27FC236}">
                        <a16:creationId xmlns:a16="http://schemas.microsoft.com/office/drawing/2014/main" id="{0B1AF4E4-CF83-4B4A-83DF-2C302DF51872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Straight Connector 215">
                    <a:extLst>
                      <a:ext uri="{FF2B5EF4-FFF2-40B4-BE49-F238E27FC236}">
                        <a16:creationId xmlns:a16="http://schemas.microsoft.com/office/drawing/2014/main" id="{3D424593-2162-418F-B42F-DBDE89F7527A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Straight Connector 216">
                    <a:extLst>
                      <a:ext uri="{FF2B5EF4-FFF2-40B4-BE49-F238E27FC236}">
                        <a16:creationId xmlns:a16="http://schemas.microsoft.com/office/drawing/2014/main" id="{114165B6-9148-4F7A-AFCB-252807E83B8C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Straight Connector 217">
                    <a:extLst>
                      <a:ext uri="{FF2B5EF4-FFF2-40B4-BE49-F238E27FC236}">
                        <a16:creationId xmlns:a16="http://schemas.microsoft.com/office/drawing/2014/main" id="{D18EFA43-D8A5-4B1C-9AC3-EB842F85673D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Straight Connector 218">
                    <a:extLst>
                      <a:ext uri="{FF2B5EF4-FFF2-40B4-BE49-F238E27FC236}">
                        <a16:creationId xmlns:a16="http://schemas.microsoft.com/office/drawing/2014/main" id="{D219AFB8-548A-4E4D-A1F1-2822FF989198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Straight Connector 219">
                    <a:extLst>
                      <a:ext uri="{FF2B5EF4-FFF2-40B4-BE49-F238E27FC236}">
                        <a16:creationId xmlns:a16="http://schemas.microsoft.com/office/drawing/2014/main" id="{3FAA11CA-2CDE-41C5-8B0F-9E959A58A19C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>
                    <a:extLst>
                      <a:ext uri="{FF2B5EF4-FFF2-40B4-BE49-F238E27FC236}">
                        <a16:creationId xmlns:a16="http://schemas.microsoft.com/office/drawing/2014/main" id="{29A35BD6-4EE5-46AB-938A-08AB58EA519B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Straight Connector 221">
                    <a:extLst>
                      <a:ext uri="{FF2B5EF4-FFF2-40B4-BE49-F238E27FC236}">
                        <a16:creationId xmlns:a16="http://schemas.microsoft.com/office/drawing/2014/main" id="{09B7B0DE-0179-460B-BD31-1EE257869E5C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4" name="Group 173">
                  <a:extLst>
                    <a:ext uri="{FF2B5EF4-FFF2-40B4-BE49-F238E27FC236}">
                      <a16:creationId xmlns:a16="http://schemas.microsoft.com/office/drawing/2014/main" id="{E7D7AB48-D736-44F4-9D05-697322C3E1CD}"/>
                    </a:ext>
                  </a:extLst>
                </p:cNvPr>
                <p:cNvGrpSpPr/>
                <p:nvPr/>
              </p:nvGrpSpPr>
              <p:grpSpPr>
                <a:xfrm>
                  <a:off x="1438491" y="3696050"/>
                  <a:ext cx="232376" cy="69372"/>
                  <a:chOff x="1958946" y="1407244"/>
                  <a:chExt cx="3421060" cy="113588"/>
                </a:xfrm>
              </p:grpSpPr>
              <p:cxnSp>
                <p:nvCxnSpPr>
                  <p:cNvPr id="205" name="Straight Connector 204">
                    <a:extLst>
                      <a:ext uri="{FF2B5EF4-FFF2-40B4-BE49-F238E27FC236}">
                        <a16:creationId xmlns:a16="http://schemas.microsoft.com/office/drawing/2014/main" id="{1C04A30D-2BCF-4FF3-990B-23B8A31AA5FC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>
                    <a:extLst>
                      <a:ext uri="{FF2B5EF4-FFF2-40B4-BE49-F238E27FC236}">
                        <a16:creationId xmlns:a16="http://schemas.microsoft.com/office/drawing/2014/main" id="{71933CF8-27FB-4C53-B17D-3B6990C8519A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>
                    <a:extLst>
                      <a:ext uri="{FF2B5EF4-FFF2-40B4-BE49-F238E27FC236}">
                        <a16:creationId xmlns:a16="http://schemas.microsoft.com/office/drawing/2014/main" id="{B11D3370-126E-4535-ABE8-C166642547D7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>
                    <a:extLst>
                      <a:ext uri="{FF2B5EF4-FFF2-40B4-BE49-F238E27FC236}">
                        <a16:creationId xmlns:a16="http://schemas.microsoft.com/office/drawing/2014/main" id="{824C5BC0-CD14-4D22-9062-8312D13CCAF8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>
                    <a:extLst>
                      <a:ext uri="{FF2B5EF4-FFF2-40B4-BE49-F238E27FC236}">
                        <a16:creationId xmlns:a16="http://schemas.microsoft.com/office/drawing/2014/main" id="{C25E15DF-36E5-4B41-81C2-D46D8B0DF8E6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>
                    <a:extLst>
                      <a:ext uri="{FF2B5EF4-FFF2-40B4-BE49-F238E27FC236}">
                        <a16:creationId xmlns:a16="http://schemas.microsoft.com/office/drawing/2014/main" id="{AC6D551C-E410-4203-9571-737736CCA0A3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Straight Connector 210">
                    <a:extLst>
                      <a:ext uri="{FF2B5EF4-FFF2-40B4-BE49-F238E27FC236}">
                        <a16:creationId xmlns:a16="http://schemas.microsoft.com/office/drawing/2014/main" id="{E5302302-40AB-41F6-9085-2B5A29280D6A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>
                    <a:extLst>
                      <a:ext uri="{FF2B5EF4-FFF2-40B4-BE49-F238E27FC236}">
                        <a16:creationId xmlns:a16="http://schemas.microsoft.com/office/drawing/2014/main" id="{EF14033C-4499-4FBA-A76C-7C1EA4B4D9FB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Straight Connector 212">
                    <a:extLst>
                      <a:ext uri="{FF2B5EF4-FFF2-40B4-BE49-F238E27FC236}">
                        <a16:creationId xmlns:a16="http://schemas.microsoft.com/office/drawing/2014/main" id="{B55105DF-D9D2-4284-A32C-6C2D8F201096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5" name="Group 174">
                  <a:extLst>
                    <a:ext uri="{FF2B5EF4-FFF2-40B4-BE49-F238E27FC236}">
                      <a16:creationId xmlns:a16="http://schemas.microsoft.com/office/drawing/2014/main" id="{F82659A7-E0B2-43F9-8DD1-EF552F34EA9D}"/>
                    </a:ext>
                  </a:extLst>
                </p:cNvPr>
                <p:cNvGrpSpPr/>
                <p:nvPr/>
              </p:nvGrpSpPr>
              <p:grpSpPr>
                <a:xfrm>
                  <a:off x="1130474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196" name="Straight Connector 195">
                    <a:extLst>
                      <a:ext uri="{FF2B5EF4-FFF2-40B4-BE49-F238E27FC236}">
                        <a16:creationId xmlns:a16="http://schemas.microsoft.com/office/drawing/2014/main" id="{929B3226-9508-4497-B349-0E579516CE46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>
                    <a:extLst>
                      <a:ext uri="{FF2B5EF4-FFF2-40B4-BE49-F238E27FC236}">
                        <a16:creationId xmlns:a16="http://schemas.microsoft.com/office/drawing/2014/main" id="{310B82D0-EE72-4F21-A55C-83D0CDD77702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>
                    <a:extLst>
                      <a:ext uri="{FF2B5EF4-FFF2-40B4-BE49-F238E27FC236}">
                        <a16:creationId xmlns:a16="http://schemas.microsoft.com/office/drawing/2014/main" id="{49BB9FE1-AE2B-4EAD-808F-5A54B4FF806B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>
                    <a:extLst>
                      <a:ext uri="{FF2B5EF4-FFF2-40B4-BE49-F238E27FC236}">
                        <a16:creationId xmlns:a16="http://schemas.microsoft.com/office/drawing/2014/main" id="{4DC5C1D1-AE1D-4A1C-B40B-AE82AEC39D3A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>
                    <a:extLst>
                      <a:ext uri="{FF2B5EF4-FFF2-40B4-BE49-F238E27FC236}">
                        <a16:creationId xmlns:a16="http://schemas.microsoft.com/office/drawing/2014/main" id="{98A7E3D4-16E7-40A6-B960-B9909EA3F072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>
                    <a:extLst>
                      <a:ext uri="{FF2B5EF4-FFF2-40B4-BE49-F238E27FC236}">
                        <a16:creationId xmlns:a16="http://schemas.microsoft.com/office/drawing/2014/main" id="{29AFE3C1-30B0-409A-8C29-6016B9537B8B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Straight Connector 201">
                    <a:extLst>
                      <a:ext uri="{FF2B5EF4-FFF2-40B4-BE49-F238E27FC236}">
                        <a16:creationId xmlns:a16="http://schemas.microsoft.com/office/drawing/2014/main" id="{2CBC4D49-78C0-4F90-A673-D1C362C3B76A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Straight Connector 202">
                    <a:extLst>
                      <a:ext uri="{FF2B5EF4-FFF2-40B4-BE49-F238E27FC236}">
                        <a16:creationId xmlns:a16="http://schemas.microsoft.com/office/drawing/2014/main" id="{FF8612A1-9652-4F77-B731-278EC75FB66D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Straight Connector 203">
                    <a:extLst>
                      <a:ext uri="{FF2B5EF4-FFF2-40B4-BE49-F238E27FC236}">
                        <a16:creationId xmlns:a16="http://schemas.microsoft.com/office/drawing/2014/main" id="{584840BF-685F-4829-A92C-814C48178A8F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6" name="Group 175">
                  <a:extLst>
                    <a:ext uri="{FF2B5EF4-FFF2-40B4-BE49-F238E27FC236}">
                      <a16:creationId xmlns:a16="http://schemas.microsoft.com/office/drawing/2014/main" id="{50901531-3A3E-478D-BBA7-0E2F449AD21B}"/>
                    </a:ext>
                  </a:extLst>
                </p:cNvPr>
                <p:cNvGrpSpPr/>
                <p:nvPr/>
              </p:nvGrpSpPr>
              <p:grpSpPr>
                <a:xfrm>
                  <a:off x="860538" y="3691285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187" name="Straight Connector 186">
                    <a:extLst>
                      <a:ext uri="{FF2B5EF4-FFF2-40B4-BE49-F238E27FC236}">
                        <a16:creationId xmlns:a16="http://schemas.microsoft.com/office/drawing/2014/main" id="{1F4148AB-C17A-4C74-86C0-4AD1DDC9B499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>
                    <a:extLst>
                      <a:ext uri="{FF2B5EF4-FFF2-40B4-BE49-F238E27FC236}">
                        <a16:creationId xmlns:a16="http://schemas.microsoft.com/office/drawing/2014/main" id="{5570DBCF-BF8E-40CF-9BB8-00BF89F76990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>
                    <a:extLst>
                      <a:ext uri="{FF2B5EF4-FFF2-40B4-BE49-F238E27FC236}">
                        <a16:creationId xmlns:a16="http://schemas.microsoft.com/office/drawing/2014/main" id="{B222F4BB-05D2-49FF-A730-F8C638C50553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>
                    <a:extLst>
                      <a:ext uri="{FF2B5EF4-FFF2-40B4-BE49-F238E27FC236}">
                        <a16:creationId xmlns:a16="http://schemas.microsoft.com/office/drawing/2014/main" id="{9C0353C3-F932-4048-84DB-9A3230E81D75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>
                    <a:extLst>
                      <a:ext uri="{FF2B5EF4-FFF2-40B4-BE49-F238E27FC236}">
                        <a16:creationId xmlns:a16="http://schemas.microsoft.com/office/drawing/2014/main" id="{D1D0029B-FBB3-4AB7-8BB5-1AF034A6DFA1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>
                    <a:extLst>
                      <a:ext uri="{FF2B5EF4-FFF2-40B4-BE49-F238E27FC236}">
                        <a16:creationId xmlns:a16="http://schemas.microsoft.com/office/drawing/2014/main" id="{839794F0-B3C2-4EAE-936F-7BDA3A8CF07B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>
                    <a:extLst>
                      <a:ext uri="{FF2B5EF4-FFF2-40B4-BE49-F238E27FC236}">
                        <a16:creationId xmlns:a16="http://schemas.microsoft.com/office/drawing/2014/main" id="{FD267A9B-4599-47E9-B827-5C5ED921B1DC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>
                    <a:extLst>
                      <a:ext uri="{FF2B5EF4-FFF2-40B4-BE49-F238E27FC236}">
                        <a16:creationId xmlns:a16="http://schemas.microsoft.com/office/drawing/2014/main" id="{651D9B5B-BFA0-46C1-AF56-549A3A056AD2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>
                    <a:extLst>
                      <a:ext uri="{FF2B5EF4-FFF2-40B4-BE49-F238E27FC236}">
                        <a16:creationId xmlns:a16="http://schemas.microsoft.com/office/drawing/2014/main" id="{0F191E8B-D04C-4E85-95E5-B246DA903A9F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7" name="Group 176">
                  <a:extLst>
                    <a:ext uri="{FF2B5EF4-FFF2-40B4-BE49-F238E27FC236}">
                      <a16:creationId xmlns:a16="http://schemas.microsoft.com/office/drawing/2014/main" id="{BDDC76FE-A894-496B-A5A7-7712EEFEA65D}"/>
                    </a:ext>
                  </a:extLst>
                </p:cNvPr>
                <p:cNvGrpSpPr/>
                <p:nvPr/>
              </p:nvGrpSpPr>
              <p:grpSpPr>
                <a:xfrm>
                  <a:off x="572123" y="3695653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178" name="Straight Connector 177">
                    <a:extLst>
                      <a:ext uri="{FF2B5EF4-FFF2-40B4-BE49-F238E27FC236}">
                        <a16:creationId xmlns:a16="http://schemas.microsoft.com/office/drawing/2014/main" id="{065199D6-591F-454B-97DB-8AD0F75BE19E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>
                    <a:extLst>
                      <a:ext uri="{FF2B5EF4-FFF2-40B4-BE49-F238E27FC236}">
                        <a16:creationId xmlns:a16="http://schemas.microsoft.com/office/drawing/2014/main" id="{BD1E2C81-DB3C-452C-8146-B21580653987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>
                    <a:extLst>
                      <a:ext uri="{FF2B5EF4-FFF2-40B4-BE49-F238E27FC236}">
                        <a16:creationId xmlns:a16="http://schemas.microsoft.com/office/drawing/2014/main" id="{39065ED8-AD3A-4148-8BE6-7A89F3B26C73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>
                    <a:extLst>
                      <a:ext uri="{FF2B5EF4-FFF2-40B4-BE49-F238E27FC236}">
                        <a16:creationId xmlns:a16="http://schemas.microsoft.com/office/drawing/2014/main" id="{68C249FF-CB1D-42E1-A79E-A5466A748FE8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>
                    <a:extLst>
                      <a:ext uri="{FF2B5EF4-FFF2-40B4-BE49-F238E27FC236}">
                        <a16:creationId xmlns:a16="http://schemas.microsoft.com/office/drawing/2014/main" id="{481066F5-A9F5-4591-8139-BA2C733CDD12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>
                    <a:extLst>
                      <a:ext uri="{FF2B5EF4-FFF2-40B4-BE49-F238E27FC236}">
                        <a16:creationId xmlns:a16="http://schemas.microsoft.com/office/drawing/2014/main" id="{DD6F7DB3-974D-4B5D-AF43-2592ADAAB4EA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>
                    <a:extLst>
                      <a:ext uri="{FF2B5EF4-FFF2-40B4-BE49-F238E27FC236}">
                        <a16:creationId xmlns:a16="http://schemas.microsoft.com/office/drawing/2014/main" id="{D84F59DB-A9B5-43C9-BB4C-576D5A2FEA39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>
                    <a:extLst>
                      <a:ext uri="{FF2B5EF4-FFF2-40B4-BE49-F238E27FC236}">
                        <a16:creationId xmlns:a16="http://schemas.microsoft.com/office/drawing/2014/main" id="{A1B31D8E-9D0F-4175-B4B3-BF7967806870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>
                    <a:extLst>
                      <a:ext uri="{FF2B5EF4-FFF2-40B4-BE49-F238E27FC236}">
                        <a16:creationId xmlns:a16="http://schemas.microsoft.com/office/drawing/2014/main" id="{E488C758-BED8-49F3-9323-119B39CEF074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B9FB8895-5D0C-4355-BEBB-C5815878E9F6}"/>
                  </a:ext>
                </a:extLst>
              </p:cNvPr>
              <p:cNvGrpSpPr/>
              <p:nvPr/>
            </p:nvGrpSpPr>
            <p:grpSpPr>
              <a:xfrm>
                <a:off x="3155328" y="3704259"/>
                <a:ext cx="252890" cy="54414"/>
                <a:chOff x="1958946" y="1407244"/>
                <a:chExt cx="3421060" cy="113588"/>
              </a:xfrm>
            </p:grpSpPr>
            <p:cxnSp>
              <p:nvCxnSpPr>
                <p:cNvPr id="164" name="Straight Connector 163">
                  <a:extLst>
                    <a:ext uri="{FF2B5EF4-FFF2-40B4-BE49-F238E27FC236}">
                      <a16:creationId xmlns:a16="http://schemas.microsoft.com/office/drawing/2014/main" id="{3A2CC79F-6AB7-4898-B815-CF64B480F32E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C008AB2A-570A-4120-AED4-A23B9317DA2A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id="{733DE32B-017D-45F9-9325-8287102FAC0C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8F47F820-405E-4BF9-81FF-161BA4954446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93772D14-FEDE-4677-A450-85ACFEDF2630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55239C98-D7DF-46CC-A493-56AD35190F20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FA6A7995-3B86-4628-9C2C-1D1A6E5C15D8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48DDFB59-77B3-494C-AFF4-3D984D6B5CE1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>
                  <a:extLst>
                    <a:ext uri="{FF2B5EF4-FFF2-40B4-BE49-F238E27FC236}">
                      <a16:creationId xmlns:a16="http://schemas.microsoft.com/office/drawing/2014/main" id="{4892A644-B387-4AD2-AD0D-F181BC793E5D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E9A00582-C5C2-4056-B981-E00439CB3AF9}"/>
                  </a:ext>
                </a:extLst>
              </p:cNvPr>
              <p:cNvGrpSpPr/>
              <p:nvPr/>
            </p:nvGrpSpPr>
            <p:grpSpPr>
              <a:xfrm>
                <a:off x="2868811" y="3706356"/>
                <a:ext cx="232376" cy="52317"/>
                <a:chOff x="1958946" y="1407244"/>
                <a:chExt cx="3421060" cy="113588"/>
              </a:xfrm>
            </p:grpSpPr>
            <p:cxnSp>
              <p:nvCxnSpPr>
                <p:cNvPr id="155" name="Straight Connector 154">
                  <a:extLst>
                    <a:ext uri="{FF2B5EF4-FFF2-40B4-BE49-F238E27FC236}">
                      <a16:creationId xmlns:a16="http://schemas.microsoft.com/office/drawing/2014/main" id="{12751313-DAF0-4B61-8D44-B3A70B9710E8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>
                  <a:extLst>
                    <a:ext uri="{FF2B5EF4-FFF2-40B4-BE49-F238E27FC236}">
                      <a16:creationId xmlns:a16="http://schemas.microsoft.com/office/drawing/2014/main" id="{AD1AEC57-4B4A-4D17-BEAF-C28716E7BFC5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D41C6315-06E2-4EE6-A7B8-4E8E37C6FBF4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id="{0FBDF936-563B-465E-970D-DC6201580E95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0D1291E0-6568-41FD-8ABE-EE04BA6EF062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D24F2D41-1868-4BC8-AC21-E6D188044919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002EFEB0-F82B-4957-A01C-9B0467EE5EA3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id="{472D641A-2514-4670-85FA-C33BD31D1A7B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>
                  <a:extLst>
                    <a:ext uri="{FF2B5EF4-FFF2-40B4-BE49-F238E27FC236}">
                      <a16:creationId xmlns:a16="http://schemas.microsoft.com/office/drawing/2014/main" id="{ED1CF8E2-A594-43F3-ABA7-A8255AC047D6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A589A5EA-E960-4E76-933B-B6E256A1C89A}"/>
                  </a:ext>
                </a:extLst>
              </p:cNvPr>
              <p:cNvGrpSpPr/>
              <p:nvPr/>
            </p:nvGrpSpPr>
            <p:grpSpPr>
              <a:xfrm>
                <a:off x="2560794" y="3704259"/>
                <a:ext cx="258235" cy="52317"/>
                <a:chOff x="1958946" y="1407244"/>
                <a:chExt cx="3421060" cy="113588"/>
              </a:xfrm>
            </p:grpSpPr>
            <p:cxnSp>
              <p:nvCxnSpPr>
                <p:cNvPr id="146" name="Straight Connector 145">
                  <a:extLst>
                    <a:ext uri="{FF2B5EF4-FFF2-40B4-BE49-F238E27FC236}">
                      <a16:creationId xmlns:a16="http://schemas.microsoft.com/office/drawing/2014/main" id="{CBE1D64F-9AAE-4E09-A4D0-6497939353E9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>
                  <a:extLst>
                    <a:ext uri="{FF2B5EF4-FFF2-40B4-BE49-F238E27FC236}">
                      <a16:creationId xmlns:a16="http://schemas.microsoft.com/office/drawing/2014/main" id="{70F90805-9A6F-4BB3-807F-9EA053434929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>
                  <a:extLst>
                    <a:ext uri="{FF2B5EF4-FFF2-40B4-BE49-F238E27FC236}">
                      <a16:creationId xmlns:a16="http://schemas.microsoft.com/office/drawing/2014/main" id="{2F3BEF2F-7410-4CFD-BDCF-96261E84821C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>
                  <a:extLst>
                    <a:ext uri="{FF2B5EF4-FFF2-40B4-BE49-F238E27FC236}">
                      <a16:creationId xmlns:a16="http://schemas.microsoft.com/office/drawing/2014/main" id="{357D9438-A36B-4107-B01A-7AFF91DFE5AA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>
                  <a:extLst>
                    <a:ext uri="{FF2B5EF4-FFF2-40B4-BE49-F238E27FC236}">
                      <a16:creationId xmlns:a16="http://schemas.microsoft.com/office/drawing/2014/main" id="{01C43F7E-49CB-48F3-A842-A34E959430A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>
                  <a:extLst>
                    <a:ext uri="{FF2B5EF4-FFF2-40B4-BE49-F238E27FC236}">
                      <a16:creationId xmlns:a16="http://schemas.microsoft.com/office/drawing/2014/main" id="{CAC6DBD2-53B9-446E-AE87-715318FA3633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23F08072-B85A-40D2-B346-EFAFF43C121A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>
                  <a:extLst>
                    <a:ext uri="{FF2B5EF4-FFF2-40B4-BE49-F238E27FC236}">
                      <a16:creationId xmlns:a16="http://schemas.microsoft.com/office/drawing/2014/main" id="{5F26B938-58E7-4FBE-ACCE-263FD97CE52A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>
                  <a:extLst>
                    <a:ext uri="{FF2B5EF4-FFF2-40B4-BE49-F238E27FC236}">
                      <a16:creationId xmlns:a16="http://schemas.microsoft.com/office/drawing/2014/main" id="{988C2C63-1AED-41AF-9571-B30650654B84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0EEC4C3F-7A98-4BD2-BBEA-C510A324C4EC}"/>
                  </a:ext>
                </a:extLst>
              </p:cNvPr>
              <p:cNvGrpSpPr/>
              <p:nvPr/>
            </p:nvGrpSpPr>
            <p:grpSpPr>
              <a:xfrm>
                <a:off x="2290858" y="3702763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0D143EA8-3397-478B-A492-D315DE1B2BCA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>
                  <a:extLst>
                    <a:ext uri="{FF2B5EF4-FFF2-40B4-BE49-F238E27FC236}">
                      <a16:creationId xmlns:a16="http://schemas.microsoft.com/office/drawing/2014/main" id="{E6E77A2C-E7BD-43E7-A70B-7EAA6BC09171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>
                  <a:extLst>
                    <a:ext uri="{FF2B5EF4-FFF2-40B4-BE49-F238E27FC236}">
                      <a16:creationId xmlns:a16="http://schemas.microsoft.com/office/drawing/2014/main" id="{FF0A4083-7C88-4EDC-81F6-608CBC5215E9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>
                  <a:extLst>
                    <a:ext uri="{FF2B5EF4-FFF2-40B4-BE49-F238E27FC236}">
                      <a16:creationId xmlns:a16="http://schemas.microsoft.com/office/drawing/2014/main" id="{245E58DD-6EC5-4A0A-B0C2-E7EF9C3A8FE6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>
                  <a:extLst>
                    <a:ext uri="{FF2B5EF4-FFF2-40B4-BE49-F238E27FC236}">
                      <a16:creationId xmlns:a16="http://schemas.microsoft.com/office/drawing/2014/main" id="{5EAEA2E0-89F7-4093-B459-10F546C54EE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>
                  <a:extLst>
                    <a:ext uri="{FF2B5EF4-FFF2-40B4-BE49-F238E27FC236}">
                      <a16:creationId xmlns:a16="http://schemas.microsoft.com/office/drawing/2014/main" id="{01305689-E11C-4EA6-BFB4-2E09F7A9B978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>
                  <a:extLst>
                    <a:ext uri="{FF2B5EF4-FFF2-40B4-BE49-F238E27FC236}">
                      <a16:creationId xmlns:a16="http://schemas.microsoft.com/office/drawing/2014/main" id="{F16CB625-9EB1-4911-8B70-3C995D8820B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95C3EB19-6214-4A12-93AB-6EB5BF7714FB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>
                  <a:extLst>
                    <a:ext uri="{FF2B5EF4-FFF2-40B4-BE49-F238E27FC236}">
                      <a16:creationId xmlns:a16="http://schemas.microsoft.com/office/drawing/2014/main" id="{1411E5E7-56A9-43CE-96CF-F8317AC5E7DF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0B2B22C9-852A-4D84-907C-530C9C13A731}"/>
                  </a:ext>
                </a:extLst>
              </p:cNvPr>
              <p:cNvGrpSpPr/>
              <p:nvPr/>
            </p:nvGrpSpPr>
            <p:grpSpPr>
              <a:xfrm>
                <a:off x="2002443" y="3706057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9FC26343-60AC-490A-8472-531CEFCECA68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>
                  <a:extLst>
                    <a:ext uri="{FF2B5EF4-FFF2-40B4-BE49-F238E27FC236}">
                      <a16:creationId xmlns:a16="http://schemas.microsoft.com/office/drawing/2014/main" id="{773C42C0-D70F-4AF2-8F70-333AE26153F7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>
                  <a:extLst>
                    <a:ext uri="{FF2B5EF4-FFF2-40B4-BE49-F238E27FC236}">
                      <a16:creationId xmlns:a16="http://schemas.microsoft.com/office/drawing/2014/main" id="{4B7413A8-B7F0-42C3-8A0B-15779DA906B2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>
                  <a:extLst>
                    <a:ext uri="{FF2B5EF4-FFF2-40B4-BE49-F238E27FC236}">
                      <a16:creationId xmlns:a16="http://schemas.microsoft.com/office/drawing/2014/main" id="{5105F6A5-441D-47C0-AB8F-4DECC7F58976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>
                  <a:extLst>
                    <a:ext uri="{FF2B5EF4-FFF2-40B4-BE49-F238E27FC236}">
                      <a16:creationId xmlns:a16="http://schemas.microsoft.com/office/drawing/2014/main" id="{4409D0DF-54AA-4153-85CB-40F0D9271E6F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1B7B4FC3-73AC-4BD1-8D72-90A53F38BD27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>
                  <a:extLst>
                    <a:ext uri="{FF2B5EF4-FFF2-40B4-BE49-F238E27FC236}">
                      <a16:creationId xmlns:a16="http://schemas.microsoft.com/office/drawing/2014/main" id="{04F5451D-C817-4061-8F58-073A2EB09EA4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id="{3EADDF00-5D91-4FD9-8FBF-6176E3A63536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>
                  <a:extLst>
                    <a:ext uri="{FF2B5EF4-FFF2-40B4-BE49-F238E27FC236}">
                      <a16:creationId xmlns:a16="http://schemas.microsoft.com/office/drawing/2014/main" id="{68653F76-6F6F-462C-8CC9-BC08762C97F9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9F0F2D5-2DF3-439C-B424-9E8EF7CC1FA4}"/>
                </a:ext>
              </a:extLst>
            </p:cNvPr>
            <p:cNvGrpSpPr/>
            <p:nvPr/>
          </p:nvGrpSpPr>
          <p:grpSpPr>
            <a:xfrm rot="5400000">
              <a:off x="-869315" y="5125333"/>
              <a:ext cx="2836095" cy="78718"/>
              <a:chOff x="572123" y="3694241"/>
              <a:chExt cx="2836095" cy="78718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123C8D0-0297-4F6F-9C01-5E83A30925BD}"/>
                  </a:ext>
                </a:extLst>
              </p:cNvPr>
              <p:cNvGrpSpPr/>
              <p:nvPr/>
            </p:nvGrpSpPr>
            <p:grpSpPr>
              <a:xfrm>
                <a:off x="837839" y="3694241"/>
                <a:ext cx="2292138" cy="78718"/>
                <a:chOff x="1958946" y="1407244"/>
                <a:chExt cx="3421060" cy="117487"/>
              </a:xfrm>
            </p:grpSpPr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DDC3E0A0-97EE-4F97-BD57-5536F4BEE14B}"/>
                    </a:ext>
                  </a:extLst>
                </p:cNvPr>
                <p:cNvCxnSpPr/>
                <p:nvPr/>
              </p:nvCxnSpPr>
              <p:spPr>
                <a:xfrm>
                  <a:off x="538000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84D5E75D-85ED-4019-AA95-674E86561544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>
                  <a:extLst>
                    <a:ext uri="{FF2B5EF4-FFF2-40B4-BE49-F238E27FC236}">
                      <a16:creationId xmlns:a16="http://schemas.microsoft.com/office/drawing/2014/main" id="{6BC53E86-FA34-47E2-931A-D93FE7BCB617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ECCF5B8E-E334-488E-B5F9-4FF7EE6B05D5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C9CF2FCD-77CC-4420-81DA-DB22E28BB3ED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11B0D9BF-3A39-4B95-8953-151392EB252B}"/>
                    </a:ext>
                  </a:extLst>
                </p:cNvPr>
                <p:cNvCxnSpPr/>
                <p:nvPr/>
              </p:nvCxnSpPr>
              <p:spPr>
                <a:xfrm>
                  <a:off x="3240582" y="1413517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2A53371A-DD15-499F-AA44-6A0FE1215B08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8A2D9F6C-1275-4608-B856-FE40797C7937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>
                  <a:extLst>
                    <a:ext uri="{FF2B5EF4-FFF2-40B4-BE49-F238E27FC236}">
                      <a16:creationId xmlns:a16="http://schemas.microsoft.com/office/drawing/2014/main" id="{582754BA-1CB0-444F-9759-84762659A165}"/>
                    </a:ext>
                  </a:extLst>
                </p:cNvPr>
                <p:cNvCxnSpPr/>
                <p:nvPr/>
              </p:nvCxnSpPr>
              <p:spPr>
                <a:xfrm>
                  <a:off x="195894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42149F05-EB28-4F04-A13E-47ADE1B16711}"/>
                  </a:ext>
                </a:extLst>
              </p:cNvPr>
              <p:cNvGrpSpPr/>
              <p:nvPr/>
            </p:nvGrpSpPr>
            <p:grpSpPr>
              <a:xfrm>
                <a:off x="572123" y="3703191"/>
                <a:ext cx="1411119" cy="55910"/>
                <a:chOff x="572123" y="3691285"/>
                <a:chExt cx="1411119" cy="74137"/>
              </a:xfrm>
            </p:grpSpPr>
            <p:grpSp>
              <p:nvGrpSpPr>
                <p:cNvPr id="62" name="Group 61">
                  <a:extLst>
                    <a:ext uri="{FF2B5EF4-FFF2-40B4-BE49-F238E27FC236}">
                      <a16:creationId xmlns:a16="http://schemas.microsoft.com/office/drawing/2014/main" id="{B17406BF-4DE3-4163-90C3-E3C4476E6833}"/>
                    </a:ext>
                  </a:extLst>
                </p:cNvPr>
                <p:cNvGrpSpPr/>
                <p:nvPr/>
              </p:nvGrpSpPr>
              <p:grpSpPr>
                <a:xfrm>
                  <a:off x="1725007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103" name="Straight Connector 102">
                    <a:extLst>
                      <a:ext uri="{FF2B5EF4-FFF2-40B4-BE49-F238E27FC236}">
                        <a16:creationId xmlns:a16="http://schemas.microsoft.com/office/drawing/2014/main" id="{6338A77E-195C-4C80-A836-9270908EF651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>
                    <a:extLst>
                      <a:ext uri="{FF2B5EF4-FFF2-40B4-BE49-F238E27FC236}">
                        <a16:creationId xmlns:a16="http://schemas.microsoft.com/office/drawing/2014/main" id="{FBBCFD8B-BF9E-48FE-AA35-A1222D25C983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>
                    <a:extLst>
                      <a:ext uri="{FF2B5EF4-FFF2-40B4-BE49-F238E27FC236}">
                        <a16:creationId xmlns:a16="http://schemas.microsoft.com/office/drawing/2014/main" id="{1E4CE094-A096-4013-A7C4-0BC8D505801D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>
                    <a:extLst>
                      <a:ext uri="{FF2B5EF4-FFF2-40B4-BE49-F238E27FC236}">
                        <a16:creationId xmlns:a16="http://schemas.microsoft.com/office/drawing/2014/main" id="{29BC4096-99F7-4226-838A-2AB4BC9C0B6C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>
                    <a:extLst>
                      <a:ext uri="{FF2B5EF4-FFF2-40B4-BE49-F238E27FC236}">
                        <a16:creationId xmlns:a16="http://schemas.microsoft.com/office/drawing/2014/main" id="{D8816F91-D869-42BC-846D-F01BB8543537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>
                    <a:extLst>
                      <a:ext uri="{FF2B5EF4-FFF2-40B4-BE49-F238E27FC236}">
                        <a16:creationId xmlns:a16="http://schemas.microsoft.com/office/drawing/2014/main" id="{66809335-96B7-4A1D-9AD4-1DAEC6B37BD1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>
                    <a:extLst>
                      <a:ext uri="{FF2B5EF4-FFF2-40B4-BE49-F238E27FC236}">
                        <a16:creationId xmlns:a16="http://schemas.microsoft.com/office/drawing/2014/main" id="{1C3C05A2-62B5-4AF5-9A04-2544BC2A3520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>
                    <a:extLst>
                      <a:ext uri="{FF2B5EF4-FFF2-40B4-BE49-F238E27FC236}">
                        <a16:creationId xmlns:a16="http://schemas.microsoft.com/office/drawing/2014/main" id="{8C4D8A64-2C58-4FFA-BDB2-B6385E26ED39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>
                    <a:extLst>
                      <a:ext uri="{FF2B5EF4-FFF2-40B4-BE49-F238E27FC236}">
                        <a16:creationId xmlns:a16="http://schemas.microsoft.com/office/drawing/2014/main" id="{2679904E-30B9-4514-9001-B9688788081B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E72DE8AD-7CBC-4167-9BA0-344EF2949F2F}"/>
                    </a:ext>
                  </a:extLst>
                </p:cNvPr>
                <p:cNvGrpSpPr/>
                <p:nvPr/>
              </p:nvGrpSpPr>
              <p:grpSpPr>
                <a:xfrm>
                  <a:off x="1438491" y="3696050"/>
                  <a:ext cx="232376" cy="69372"/>
                  <a:chOff x="1958946" y="1407244"/>
                  <a:chExt cx="3421060" cy="113588"/>
                </a:xfrm>
              </p:grpSpPr>
              <p:cxnSp>
                <p:nvCxnSpPr>
                  <p:cNvPr id="94" name="Straight Connector 93">
                    <a:extLst>
                      <a:ext uri="{FF2B5EF4-FFF2-40B4-BE49-F238E27FC236}">
                        <a16:creationId xmlns:a16="http://schemas.microsoft.com/office/drawing/2014/main" id="{0C169A4A-6EEA-433C-8CF4-4864BA82F160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>
                    <a:extLst>
                      <a:ext uri="{FF2B5EF4-FFF2-40B4-BE49-F238E27FC236}">
                        <a16:creationId xmlns:a16="http://schemas.microsoft.com/office/drawing/2014/main" id="{B11C06F9-DC53-4762-BB4C-854732CA6D5E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>
                    <a:extLst>
                      <a:ext uri="{FF2B5EF4-FFF2-40B4-BE49-F238E27FC236}">
                        <a16:creationId xmlns:a16="http://schemas.microsoft.com/office/drawing/2014/main" id="{EDD760C1-BC48-4A1A-BF80-32C782FA6546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>
                    <a:extLst>
                      <a:ext uri="{FF2B5EF4-FFF2-40B4-BE49-F238E27FC236}">
                        <a16:creationId xmlns:a16="http://schemas.microsoft.com/office/drawing/2014/main" id="{6D1CE001-8B72-4662-A86B-26B96F3290ED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>
                    <a:extLst>
                      <a:ext uri="{FF2B5EF4-FFF2-40B4-BE49-F238E27FC236}">
                        <a16:creationId xmlns:a16="http://schemas.microsoft.com/office/drawing/2014/main" id="{54A98333-F67D-497A-8837-09678BA6BB9D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>
                    <a:extLst>
                      <a:ext uri="{FF2B5EF4-FFF2-40B4-BE49-F238E27FC236}">
                        <a16:creationId xmlns:a16="http://schemas.microsoft.com/office/drawing/2014/main" id="{4E82A641-605A-4043-9FA3-119D2BC67B9C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>
                    <a:extLst>
                      <a:ext uri="{FF2B5EF4-FFF2-40B4-BE49-F238E27FC236}">
                        <a16:creationId xmlns:a16="http://schemas.microsoft.com/office/drawing/2014/main" id="{B11CA3B2-CE74-4D71-A4A7-F30751026617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>
                    <a:extLst>
                      <a:ext uri="{FF2B5EF4-FFF2-40B4-BE49-F238E27FC236}">
                        <a16:creationId xmlns:a16="http://schemas.microsoft.com/office/drawing/2014/main" id="{E75CE5CC-DB87-40A4-9AFE-2D68F86D686B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>
                    <a:extLst>
                      <a:ext uri="{FF2B5EF4-FFF2-40B4-BE49-F238E27FC236}">
                        <a16:creationId xmlns:a16="http://schemas.microsoft.com/office/drawing/2014/main" id="{BE3E5F07-D2E9-49F0-A973-B089F3B1B42E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4" name="Group 63">
                  <a:extLst>
                    <a:ext uri="{FF2B5EF4-FFF2-40B4-BE49-F238E27FC236}">
                      <a16:creationId xmlns:a16="http://schemas.microsoft.com/office/drawing/2014/main" id="{D386D9D9-E4E4-48D1-A35A-C801F62E2A87}"/>
                    </a:ext>
                  </a:extLst>
                </p:cNvPr>
                <p:cNvGrpSpPr/>
                <p:nvPr/>
              </p:nvGrpSpPr>
              <p:grpSpPr>
                <a:xfrm>
                  <a:off x="1130474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85" name="Straight Connector 84">
                    <a:extLst>
                      <a:ext uri="{FF2B5EF4-FFF2-40B4-BE49-F238E27FC236}">
                        <a16:creationId xmlns:a16="http://schemas.microsoft.com/office/drawing/2014/main" id="{07FD51CC-198F-4691-A5A2-7268B35252FD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>
                    <a:extLst>
                      <a:ext uri="{FF2B5EF4-FFF2-40B4-BE49-F238E27FC236}">
                        <a16:creationId xmlns:a16="http://schemas.microsoft.com/office/drawing/2014/main" id="{8B374D78-F569-49D7-8623-D9A3D4966165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>
                    <a:extLst>
                      <a:ext uri="{FF2B5EF4-FFF2-40B4-BE49-F238E27FC236}">
                        <a16:creationId xmlns:a16="http://schemas.microsoft.com/office/drawing/2014/main" id="{2005EB2D-42C4-4BAF-B6BA-460152BE9E6D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>
                    <a:extLst>
                      <a:ext uri="{FF2B5EF4-FFF2-40B4-BE49-F238E27FC236}">
                        <a16:creationId xmlns:a16="http://schemas.microsoft.com/office/drawing/2014/main" id="{2874F1CF-9807-4DAD-8972-3F833B13530D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>
                    <a:extLst>
                      <a:ext uri="{FF2B5EF4-FFF2-40B4-BE49-F238E27FC236}">
                        <a16:creationId xmlns:a16="http://schemas.microsoft.com/office/drawing/2014/main" id="{259F18E8-5057-4481-A7F4-F3F2D2D63399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>
                    <a:extLst>
                      <a:ext uri="{FF2B5EF4-FFF2-40B4-BE49-F238E27FC236}">
                        <a16:creationId xmlns:a16="http://schemas.microsoft.com/office/drawing/2014/main" id="{7120C9C6-D03A-4452-AA46-4D3EF1EEC3DF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>
                    <a:extLst>
                      <a:ext uri="{FF2B5EF4-FFF2-40B4-BE49-F238E27FC236}">
                        <a16:creationId xmlns:a16="http://schemas.microsoft.com/office/drawing/2014/main" id="{309341C9-39F1-448B-B9D9-A89AE38E2665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>
                    <a:extLst>
                      <a:ext uri="{FF2B5EF4-FFF2-40B4-BE49-F238E27FC236}">
                        <a16:creationId xmlns:a16="http://schemas.microsoft.com/office/drawing/2014/main" id="{973428FC-1D34-47DF-AA0C-F0EA0C4F568F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>
                    <a:extLst>
                      <a:ext uri="{FF2B5EF4-FFF2-40B4-BE49-F238E27FC236}">
                        <a16:creationId xmlns:a16="http://schemas.microsoft.com/office/drawing/2014/main" id="{549FB24C-D6FD-412B-80BD-485AC68430B2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5" name="Group 64">
                  <a:extLst>
                    <a:ext uri="{FF2B5EF4-FFF2-40B4-BE49-F238E27FC236}">
                      <a16:creationId xmlns:a16="http://schemas.microsoft.com/office/drawing/2014/main" id="{90C20CF3-C299-4626-BD7B-39162530E482}"/>
                    </a:ext>
                  </a:extLst>
                </p:cNvPr>
                <p:cNvGrpSpPr/>
                <p:nvPr/>
              </p:nvGrpSpPr>
              <p:grpSpPr>
                <a:xfrm>
                  <a:off x="860538" y="3691285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76" name="Straight Connector 75">
                    <a:extLst>
                      <a:ext uri="{FF2B5EF4-FFF2-40B4-BE49-F238E27FC236}">
                        <a16:creationId xmlns:a16="http://schemas.microsoft.com/office/drawing/2014/main" id="{77B177B4-FD2F-4FB7-980A-4E9224F215A8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>
                    <a:extLst>
                      <a:ext uri="{FF2B5EF4-FFF2-40B4-BE49-F238E27FC236}">
                        <a16:creationId xmlns:a16="http://schemas.microsoft.com/office/drawing/2014/main" id="{E21AC841-A8C6-435B-BFC7-2C8E1D99F710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>
                    <a:extLst>
                      <a:ext uri="{FF2B5EF4-FFF2-40B4-BE49-F238E27FC236}">
                        <a16:creationId xmlns:a16="http://schemas.microsoft.com/office/drawing/2014/main" id="{21923802-C125-468E-B5C1-DD63A2413046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>
                    <a:extLst>
                      <a:ext uri="{FF2B5EF4-FFF2-40B4-BE49-F238E27FC236}">
                        <a16:creationId xmlns:a16="http://schemas.microsoft.com/office/drawing/2014/main" id="{7B4524E8-35B7-485D-A971-5281F399A749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>
                    <a:extLst>
                      <a:ext uri="{FF2B5EF4-FFF2-40B4-BE49-F238E27FC236}">
                        <a16:creationId xmlns:a16="http://schemas.microsoft.com/office/drawing/2014/main" id="{81B40698-F65B-4884-9A5C-6828C0D729F3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>
                    <a:extLst>
                      <a:ext uri="{FF2B5EF4-FFF2-40B4-BE49-F238E27FC236}">
                        <a16:creationId xmlns:a16="http://schemas.microsoft.com/office/drawing/2014/main" id="{C507FDB2-4859-4088-9D80-2E15D93AB79B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>
                    <a:extLst>
                      <a:ext uri="{FF2B5EF4-FFF2-40B4-BE49-F238E27FC236}">
                        <a16:creationId xmlns:a16="http://schemas.microsoft.com/office/drawing/2014/main" id="{7745885C-DDB1-474E-A4DA-D25554989D44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>
                    <a:extLst>
                      <a:ext uri="{FF2B5EF4-FFF2-40B4-BE49-F238E27FC236}">
                        <a16:creationId xmlns:a16="http://schemas.microsoft.com/office/drawing/2014/main" id="{4E96C32E-811C-4F24-8B65-A40925DFD85C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>
                    <a:extLst>
                      <a:ext uri="{FF2B5EF4-FFF2-40B4-BE49-F238E27FC236}">
                        <a16:creationId xmlns:a16="http://schemas.microsoft.com/office/drawing/2014/main" id="{8854E70B-B8ED-4C2A-8B7A-ECE1739B9908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D4BC0519-78C8-4B95-BD60-37E9EE267FA2}"/>
                    </a:ext>
                  </a:extLst>
                </p:cNvPr>
                <p:cNvGrpSpPr/>
                <p:nvPr/>
              </p:nvGrpSpPr>
              <p:grpSpPr>
                <a:xfrm>
                  <a:off x="572123" y="3695653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67" name="Straight Connector 66">
                    <a:extLst>
                      <a:ext uri="{FF2B5EF4-FFF2-40B4-BE49-F238E27FC236}">
                        <a16:creationId xmlns:a16="http://schemas.microsoft.com/office/drawing/2014/main" id="{CA788D7C-D59B-49B9-838B-030968D4228C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>
                    <a:extLst>
                      <a:ext uri="{FF2B5EF4-FFF2-40B4-BE49-F238E27FC236}">
                        <a16:creationId xmlns:a16="http://schemas.microsoft.com/office/drawing/2014/main" id="{92055C5E-42DF-4B46-AE6F-966DCADFCE4D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>
                    <a:extLst>
                      <a:ext uri="{FF2B5EF4-FFF2-40B4-BE49-F238E27FC236}">
                        <a16:creationId xmlns:a16="http://schemas.microsoft.com/office/drawing/2014/main" id="{F3290915-967E-4C4C-A4B2-F68FF903908F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>
                    <a:extLst>
                      <a:ext uri="{FF2B5EF4-FFF2-40B4-BE49-F238E27FC236}">
                        <a16:creationId xmlns:a16="http://schemas.microsoft.com/office/drawing/2014/main" id="{8532E3ED-A349-4D21-92F8-0606DA4A9D71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>
                    <a:extLst>
                      <a:ext uri="{FF2B5EF4-FFF2-40B4-BE49-F238E27FC236}">
                        <a16:creationId xmlns:a16="http://schemas.microsoft.com/office/drawing/2014/main" id="{B5A1D427-EE68-4135-B0CA-F25A770AF358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>
                    <a:extLst>
                      <a:ext uri="{FF2B5EF4-FFF2-40B4-BE49-F238E27FC236}">
                        <a16:creationId xmlns:a16="http://schemas.microsoft.com/office/drawing/2014/main" id="{5F2B662B-AA43-4BCE-ACE5-A8CCC1000C48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>
                    <a:extLst>
                      <a:ext uri="{FF2B5EF4-FFF2-40B4-BE49-F238E27FC236}">
                        <a16:creationId xmlns:a16="http://schemas.microsoft.com/office/drawing/2014/main" id="{2E7F344D-28A7-4428-8028-DD264F10E088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>
                    <a:extLst>
                      <a:ext uri="{FF2B5EF4-FFF2-40B4-BE49-F238E27FC236}">
                        <a16:creationId xmlns:a16="http://schemas.microsoft.com/office/drawing/2014/main" id="{849EAF74-3761-43F4-AC18-2537A9387C51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>
                    <a:extLst>
                      <a:ext uri="{FF2B5EF4-FFF2-40B4-BE49-F238E27FC236}">
                        <a16:creationId xmlns:a16="http://schemas.microsoft.com/office/drawing/2014/main" id="{B94A0825-EC3E-4EE0-93D2-CE99D8388510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872354DF-D678-4C84-9446-145DFC4F0A19}"/>
                  </a:ext>
                </a:extLst>
              </p:cNvPr>
              <p:cNvGrpSpPr/>
              <p:nvPr/>
            </p:nvGrpSpPr>
            <p:grpSpPr>
              <a:xfrm>
                <a:off x="3155328" y="3704259"/>
                <a:ext cx="252890" cy="54414"/>
                <a:chOff x="1958946" y="1407244"/>
                <a:chExt cx="3421060" cy="113588"/>
              </a:xfrm>
            </p:grpSpPr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5C2E1CE0-86AD-423F-8EB1-892D33923CF7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0F060BD1-E9D7-4DF5-9860-7FA2E06C01C6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DB80DB96-544B-4DC0-8B4B-BD6C180DA561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B50286AE-66C5-49B8-A42A-6EEDEB3C35E2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C8FACC9A-4E1C-4F7F-99D2-2A7DB8CDD96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33855A50-4841-46A0-9190-6E333AC67464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F3B25822-F161-430D-A6B5-5CC0BF5CBED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F2E0919D-94BA-4742-AF00-767A1E47E656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D9F5FF53-8415-476D-A088-79E0C95ECD0B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C975EDC0-2415-415C-A2EF-29F8FFB3DF86}"/>
                  </a:ext>
                </a:extLst>
              </p:cNvPr>
              <p:cNvGrpSpPr/>
              <p:nvPr/>
            </p:nvGrpSpPr>
            <p:grpSpPr>
              <a:xfrm>
                <a:off x="2868811" y="3706356"/>
                <a:ext cx="232376" cy="52317"/>
                <a:chOff x="1958946" y="1407244"/>
                <a:chExt cx="3421060" cy="113588"/>
              </a:xfrm>
            </p:grpSpPr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8818C8CF-61EE-4AC1-A5E6-5AE851E87CBA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ED3B00C1-FAA1-4E6F-BB22-5ABE5FB5E238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CD529FA5-3E14-41A3-9629-85DAD17DF530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2ABA78D6-5F4E-40C8-8721-B96F2CBC36E1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DF41BEAC-AE74-4565-98BC-CF26D8C71595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F42DCE88-BA02-48D3-BC4C-922E9712EFDA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29D079D8-F79B-4E5D-BEF8-0A378455A0AF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0B8CB414-31BF-4B5C-8C52-21C0919F30A0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30D2355B-1D33-4582-BA88-CCB8BBDDE9D7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B56E2514-730A-49BC-96F3-12541EADFB7C}"/>
                  </a:ext>
                </a:extLst>
              </p:cNvPr>
              <p:cNvGrpSpPr/>
              <p:nvPr/>
            </p:nvGrpSpPr>
            <p:grpSpPr>
              <a:xfrm>
                <a:off x="2560794" y="3704259"/>
                <a:ext cx="258235" cy="52317"/>
                <a:chOff x="1958946" y="1407244"/>
                <a:chExt cx="3421060" cy="113588"/>
              </a:xfrm>
            </p:grpSpPr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D2C34654-A2B1-4F75-8A25-5E2F63C4CA16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7B8A8663-2690-4CF5-8509-4C8EA9281C9B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FBAD2B25-84F5-4EF8-A12D-BE644F4C472D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8109E986-6939-490B-AF39-26E5EF73013C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84FD7C94-3B39-41FA-B208-86B50B05C30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AE896236-C424-4000-AAF9-F8D07BD1937A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35A836A4-6ED4-40A2-AECC-F49E7C5EAEA0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ABCD1934-B46E-442B-B43D-41DE287A56A5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46880995-F3E3-4380-AA74-E0EEAD93F252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78E58D16-4281-4115-BB12-5E2AB8582245}"/>
                  </a:ext>
                </a:extLst>
              </p:cNvPr>
              <p:cNvGrpSpPr/>
              <p:nvPr/>
            </p:nvGrpSpPr>
            <p:grpSpPr>
              <a:xfrm>
                <a:off x="2290858" y="3702763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8E05096B-6AD6-4B25-B2B4-D5558DEC1845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D1BA68C7-899C-4945-A40F-2E92D5AFEFBE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10E104B4-D93D-4EFD-B045-C86A0C6581A3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4D7B7A50-0721-40CD-BB67-D4C541A880BA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FF509A7D-A858-41F4-80BF-809EA1DEA1ED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31770AB6-C39B-4667-905F-6B09A3822864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96B52269-94D9-449B-B089-D143087DF98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55027D27-3DCC-4A70-B887-AF23C94B0CB7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BAD6432D-C4A4-4CDC-A63C-1473E387BAD1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459FF3B0-E9DE-44CB-BE4E-ED909E51E4C8}"/>
                  </a:ext>
                </a:extLst>
              </p:cNvPr>
              <p:cNvGrpSpPr/>
              <p:nvPr/>
            </p:nvGrpSpPr>
            <p:grpSpPr>
              <a:xfrm>
                <a:off x="2002443" y="3706057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45DD17AF-BB12-47FF-9056-629093CBD625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643E81F4-460A-4591-AF35-6C9EFE18C015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66D39B89-4C1E-4746-BF65-47F61602E242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88F0A0FB-B8B3-4068-9E38-B23D65981BBB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64B363CE-F625-4B9F-A48D-FEB7B33FAF9F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BF093C3C-019C-49A2-931C-9E9A01B75761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3BDB5AF8-9496-49D2-A7AD-3BEFED208708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3E10C822-C278-409E-BEA3-4D1E2B25C0D4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35103977-A93D-4974-A93B-49C97450F3AE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42" name="Rectangle 241">
            <a:extLst>
              <a:ext uri="{FF2B5EF4-FFF2-40B4-BE49-F238E27FC236}">
                <a16:creationId xmlns:a16="http://schemas.microsoft.com/office/drawing/2014/main" id="{D2FB3310-E846-47A8-B01D-138312163818}"/>
              </a:ext>
            </a:extLst>
          </p:cNvPr>
          <p:cNvSpPr/>
          <p:nvPr/>
        </p:nvSpPr>
        <p:spPr>
          <a:xfrm>
            <a:off x="3585289" y="1455313"/>
            <a:ext cx="4924861" cy="585045"/>
          </a:xfrm>
          <a:prstGeom prst="rect">
            <a:avLst/>
          </a:prstGeom>
          <a:solidFill>
            <a:srgbClr val="FFFF00">
              <a:alpha val="46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01007E9C-DF2C-43B5-BA93-A07840D45FF1}"/>
              </a:ext>
            </a:extLst>
          </p:cNvPr>
          <p:cNvSpPr/>
          <p:nvPr/>
        </p:nvSpPr>
        <p:spPr>
          <a:xfrm>
            <a:off x="3585289" y="1471055"/>
            <a:ext cx="590474" cy="4947558"/>
          </a:xfrm>
          <a:prstGeom prst="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3944A40C-0B20-4BE7-9FCA-22CADB1B6D12}"/>
              </a:ext>
            </a:extLst>
          </p:cNvPr>
          <p:cNvSpPr txBox="1"/>
          <p:nvPr/>
        </p:nvSpPr>
        <p:spPr>
          <a:xfrm>
            <a:off x="2752102" y="1777579"/>
            <a:ext cx="829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0.12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B6CE1092-B8D4-43F2-B78B-FB44256CCBA8}"/>
              </a:ext>
            </a:extLst>
          </p:cNvPr>
          <p:cNvSpPr txBox="1"/>
          <p:nvPr/>
        </p:nvSpPr>
        <p:spPr>
          <a:xfrm>
            <a:off x="3832115" y="957144"/>
            <a:ext cx="859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0.12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08CD69C-BDFC-46D2-A1F7-99771CC9A4B7}"/>
              </a:ext>
            </a:extLst>
          </p:cNvPr>
          <p:cNvSpPr txBox="1"/>
          <p:nvPr/>
        </p:nvSpPr>
        <p:spPr>
          <a:xfrm>
            <a:off x="5465836" y="3206406"/>
            <a:ext cx="11802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800" dirty="0"/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44D0E99E-B208-4C03-A17C-6A00E327E75A}"/>
                  </a:ext>
                </a:extLst>
              </p:cNvPr>
              <p:cNvSpPr txBox="1"/>
              <p:nvPr/>
            </p:nvSpPr>
            <p:spPr>
              <a:xfrm>
                <a:off x="690422" y="53803"/>
                <a:ext cx="1078279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4400" b="0" i="1" smtClean="0">
                          <a:latin typeface="Cambria Math" panose="02040503050406030204" pitchFamily="18" charset="0"/>
                        </a:rPr>
                        <m:t>0.12 </m:t>
                      </m:r>
                      <m:r>
                        <a:rPr lang="en-N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NZ" sz="4400" b="0" i="1" smtClean="0">
                          <a:latin typeface="Cambria Math" panose="02040503050406030204" pitchFamily="18" charset="0"/>
                        </a:rPr>
                        <m:t>0.</m:t>
                      </m:r>
                      <m:r>
                        <a:rPr lang="en-NZ" sz="44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NZ" sz="4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NZ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4400" b="0" i="1" smtClean="0">
                              <a:latin typeface="Cambria Math" panose="02040503050406030204" pitchFamily="18" charset="0"/>
                            </a:rPr>
                            <m:t>                </m:t>
                          </m:r>
                        </m:e>
                      </m:d>
                    </m:oMath>
                  </m:oMathPara>
                </a14:m>
                <a:endParaRPr lang="en-NZ" sz="4400" dirty="0"/>
              </a:p>
            </p:txBody>
          </p:sp>
        </mc:Choice>
        <mc:Fallback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44D0E99E-B208-4C03-A17C-6A00E327E7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22" y="53803"/>
                <a:ext cx="10782795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7" name="TextBox 246">
            <a:extLst>
              <a:ext uri="{FF2B5EF4-FFF2-40B4-BE49-F238E27FC236}">
                <a16:creationId xmlns:a16="http://schemas.microsoft.com/office/drawing/2014/main" id="{3A61340F-B4BA-4AB5-BEE7-E65831E7115C}"/>
              </a:ext>
            </a:extLst>
          </p:cNvPr>
          <p:cNvSpPr txBox="1"/>
          <p:nvPr/>
        </p:nvSpPr>
        <p:spPr>
          <a:xfrm>
            <a:off x="6949958" y="69718"/>
            <a:ext cx="2090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dirty="0"/>
              <a:t>0.0144</a:t>
            </a: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0296106D-2B20-4522-8200-19655603B057}"/>
              </a:ext>
            </a:extLst>
          </p:cNvPr>
          <p:cNvSpPr/>
          <p:nvPr/>
        </p:nvSpPr>
        <p:spPr>
          <a:xfrm>
            <a:off x="3572648" y="1443650"/>
            <a:ext cx="45719" cy="458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904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animBg="1"/>
      <p:bldP spid="241" grpId="0" animBg="1"/>
      <p:bldP spid="243" grpId="0"/>
      <p:bldP spid="244" grpId="0"/>
      <p:bldP spid="245" grpId="0"/>
      <p:bldP spid="245" grpId="1"/>
      <p:bldP spid="247" grpId="0"/>
      <p:bldP spid="2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44D0E99E-B208-4C03-A17C-6A00E327E75A}"/>
                  </a:ext>
                </a:extLst>
              </p:cNvPr>
              <p:cNvSpPr txBox="1"/>
              <p:nvPr/>
            </p:nvSpPr>
            <p:spPr>
              <a:xfrm>
                <a:off x="690422" y="53803"/>
                <a:ext cx="1078279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4400" b="0" i="1" smtClean="0">
                          <a:latin typeface="Cambria Math" panose="02040503050406030204" pitchFamily="18" charset="0"/>
                        </a:rPr>
                        <m:t>2.5 </m:t>
                      </m:r>
                      <m:r>
                        <a:rPr lang="en-N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NZ" sz="4400" b="0" i="1" smtClean="0">
                          <a:latin typeface="Cambria Math" panose="02040503050406030204" pitchFamily="18" charset="0"/>
                        </a:rPr>
                        <m:t>0.</m:t>
                      </m:r>
                      <m:r>
                        <a:rPr lang="en-NZ" sz="4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NZ" sz="4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NZ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4400" b="0" i="1" smtClean="0">
                              <a:latin typeface="Cambria Math" panose="02040503050406030204" pitchFamily="18" charset="0"/>
                            </a:rPr>
                            <m:t>                </m:t>
                          </m:r>
                        </m:e>
                      </m:d>
                    </m:oMath>
                  </m:oMathPara>
                </a14:m>
                <a:endParaRPr lang="en-NZ" sz="4400" dirty="0"/>
              </a:p>
            </p:txBody>
          </p:sp>
        </mc:Choice>
        <mc:Fallback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44D0E99E-B208-4C03-A17C-6A00E327E7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22" y="53803"/>
                <a:ext cx="10782795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7" name="TextBox 246">
            <a:extLst>
              <a:ext uri="{FF2B5EF4-FFF2-40B4-BE49-F238E27FC236}">
                <a16:creationId xmlns:a16="http://schemas.microsoft.com/office/drawing/2014/main" id="{3A61340F-B4BA-4AB5-BEE7-E65831E7115C}"/>
              </a:ext>
            </a:extLst>
          </p:cNvPr>
          <p:cNvSpPr txBox="1"/>
          <p:nvPr/>
        </p:nvSpPr>
        <p:spPr>
          <a:xfrm>
            <a:off x="7176031" y="57223"/>
            <a:ext cx="1538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dirty="0"/>
              <a:t>1.0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4A99997-B88C-409F-8DF7-2F1BB1DF056E}"/>
              </a:ext>
            </a:extLst>
          </p:cNvPr>
          <p:cNvGrpSpPr/>
          <p:nvPr/>
        </p:nvGrpSpPr>
        <p:grpSpPr>
          <a:xfrm>
            <a:off x="792257" y="1194243"/>
            <a:ext cx="4242338" cy="4261160"/>
            <a:chOff x="508324" y="3694241"/>
            <a:chExt cx="2908170" cy="290035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C5C500B-C8AA-4098-ADB0-650186150589}"/>
                </a:ext>
              </a:extLst>
            </p:cNvPr>
            <p:cNvSpPr/>
            <p:nvPr/>
          </p:nvSpPr>
          <p:spPr>
            <a:xfrm>
              <a:off x="551726" y="3729832"/>
              <a:ext cx="2864768" cy="286476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914719E-C7C9-4244-82CA-18371ED57BED}"/>
                </a:ext>
              </a:extLst>
            </p:cNvPr>
            <p:cNvGrpSpPr/>
            <p:nvPr/>
          </p:nvGrpSpPr>
          <p:grpSpPr>
            <a:xfrm rot="5400000">
              <a:off x="-598387" y="5121848"/>
              <a:ext cx="2292139" cy="78717"/>
              <a:chOff x="1958946" y="1407244"/>
              <a:chExt cx="3421060" cy="117487"/>
            </a:xfrm>
          </p:grpSpPr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2FD38898-9362-479E-82E1-CF71661CDA95}"/>
                  </a:ext>
                </a:extLst>
              </p:cNvPr>
              <p:cNvCxnSpPr/>
              <p:nvPr/>
            </p:nvCxnSpPr>
            <p:spPr>
              <a:xfrm>
                <a:off x="5380006" y="1417639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A0FB2B8D-15A2-4936-8F7F-F7C0037BA2AB}"/>
                  </a:ext>
                </a:extLst>
              </p:cNvPr>
              <p:cNvCxnSpPr/>
              <p:nvPr/>
            </p:nvCxnSpPr>
            <p:spPr>
              <a:xfrm>
                <a:off x="4951325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8F1270B1-DF78-45E5-992C-9BA71416BDA1}"/>
                  </a:ext>
                </a:extLst>
              </p:cNvPr>
              <p:cNvCxnSpPr/>
              <p:nvPr/>
            </p:nvCxnSpPr>
            <p:spPr>
              <a:xfrm>
                <a:off x="4528361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5299F1C2-E1A2-4C4D-B051-9B73EF694766}"/>
                  </a:ext>
                </a:extLst>
              </p:cNvPr>
              <p:cNvCxnSpPr/>
              <p:nvPr/>
            </p:nvCxnSpPr>
            <p:spPr>
              <a:xfrm>
                <a:off x="4096507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90CD90FB-BF9B-46ED-B456-045ABA922723}"/>
                  </a:ext>
                </a:extLst>
              </p:cNvPr>
              <p:cNvCxnSpPr/>
              <p:nvPr/>
            </p:nvCxnSpPr>
            <p:spPr>
              <a:xfrm>
                <a:off x="3670175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756915E7-33FF-47D9-95FE-FC3D82F289CD}"/>
                  </a:ext>
                </a:extLst>
              </p:cNvPr>
              <p:cNvCxnSpPr/>
              <p:nvPr/>
            </p:nvCxnSpPr>
            <p:spPr>
              <a:xfrm>
                <a:off x="3239292" y="1413517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54FCE080-A2E1-45CB-8C40-C99B95755000}"/>
                  </a:ext>
                </a:extLst>
              </p:cNvPr>
              <p:cNvCxnSpPr/>
              <p:nvPr/>
            </p:nvCxnSpPr>
            <p:spPr>
              <a:xfrm>
                <a:off x="2814168" y="1407244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D9BBD614-9492-4E0C-8781-230798617854}"/>
                  </a:ext>
                </a:extLst>
              </p:cNvPr>
              <p:cNvCxnSpPr/>
              <p:nvPr/>
            </p:nvCxnSpPr>
            <p:spPr>
              <a:xfrm>
                <a:off x="2384090" y="1407244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5234D9B5-8289-498F-BFC5-DCE0B0802C20}"/>
                  </a:ext>
                </a:extLst>
              </p:cNvPr>
              <p:cNvCxnSpPr/>
              <p:nvPr/>
            </p:nvCxnSpPr>
            <p:spPr>
              <a:xfrm>
                <a:off x="1958946" y="1417639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A3AEACC-CD80-4C9C-892E-D50063E453B4}"/>
                </a:ext>
              </a:extLst>
            </p:cNvPr>
            <p:cNvGrpSpPr/>
            <p:nvPr/>
          </p:nvGrpSpPr>
          <p:grpSpPr>
            <a:xfrm>
              <a:off x="572123" y="3694241"/>
              <a:ext cx="2836095" cy="78718"/>
              <a:chOff x="572123" y="3694241"/>
              <a:chExt cx="2836095" cy="78718"/>
            </a:xfrm>
          </p:grpSpPr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13065EE1-DFFE-4A34-83E5-102191D830FB}"/>
                  </a:ext>
                </a:extLst>
              </p:cNvPr>
              <p:cNvGrpSpPr/>
              <p:nvPr/>
            </p:nvGrpSpPr>
            <p:grpSpPr>
              <a:xfrm>
                <a:off x="837839" y="3694241"/>
                <a:ext cx="2292138" cy="78718"/>
                <a:chOff x="1958946" y="1407244"/>
                <a:chExt cx="3421060" cy="117487"/>
              </a:xfrm>
            </p:grpSpPr>
            <p:cxnSp>
              <p:nvCxnSpPr>
                <p:cNvPr id="223" name="Straight Connector 222">
                  <a:extLst>
                    <a:ext uri="{FF2B5EF4-FFF2-40B4-BE49-F238E27FC236}">
                      <a16:creationId xmlns:a16="http://schemas.microsoft.com/office/drawing/2014/main" id="{82993610-6247-4945-A2E6-08188AAE1F9C}"/>
                    </a:ext>
                  </a:extLst>
                </p:cNvPr>
                <p:cNvCxnSpPr/>
                <p:nvPr/>
              </p:nvCxnSpPr>
              <p:spPr>
                <a:xfrm>
                  <a:off x="538000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>
                  <a:extLst>
                    <a:ext uri="{FF2B5EF4-FFF2-40B4-BE49-F238E27FC236}">
                      <a16:creationId xmlns:a16="http://schemas.microsoft.com/office/drawing/2014/main" id="{3532DA43-DCF9-47B0-80C1-D5BEE4A47C6E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>
                  <a:extLst>
                    <a:ext uri="{FF2B5EF4-FFF2-40B4-BE49-F238E27FC236}">
                      <a16:creationId xmlns:a16="http://schemas.microsoft.com/office/drawing/2014/main" id="{FA6FA618-3C9F-4E25-A9E3-BACA81BE5785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>
                  <a:extLst>
                    <a:ext uri="{FF2B5EF4-FFF2-40B4-BE49-F238E27FC236}">
                      <a16:creationId xmlns:a16="http://schemas.microsoft.com/office/drawing/2014/main" id="{1E0D0844-61DB-4EB8-8EB9-9B300A7E3F82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>
                  <a:extLst>
                    <a:ext uri="{FF2B5EF4-FFF2-40B4-BE49-F238E27FC236}">
                      <a16:creationId xmlns:a16="http://schemas.microsoft.com/office/drawing/2014/main" id="{9FBD97C0-5B6C-4385-ADB3-F8EBCFC3DA35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>
                  <a:extLst>
                    <a:ext uri="{FF2B5EF4-FFF2-40B4-BE49-F238E27FC236}">
                      <a16:creationId xmlns:a16="http://schemas.microsoft.com/office/drawing/2014/main" id="{7BFA72B4-17BA-4775-A2A6-277A3C44FDC7}"/>
                    </a:ext>
                  </a:extLst>
                </p:cNvPr>
                <p:cNvCxnSpPr/>
                <p:nvPr/>
              </p:nvCxnSpPr>
              <p:spPr>
                <a:xfrm>
                  <a:off x="3240582" y="1413517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>
                  <a:extLst>
                    <a:ext uri="{FF2B5EF4-FFF2-40B4-BE49-F238E27FC236}">
                      <a16:creationId xmlns:a16="http://schemas.microsoft.com/office/drawing/2014/main" id="{DC2785A4-277C-44FE-A0FD-AA7E3789B63D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>
                  <a:extLst>
                    <a:ext uri="{FF2B5EF4-FFF2-40B4-BE49-F238E27FC236}">
                      <a16:creationId xmlns:a16="http://schemas.microsoft.com/office/drawing/2014/main" id="{70C03080-85BF-49EA-B374-AA362BACD521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>
                  <a:extLst>
                    <a:ext uri="{FF2B5EF4-FFF2-40B4-BE49-F238E27FC236}">
                      <a16:creationId xmlns:a16="http://schemas.microsoft.com/office/drawing/2014/main" id="{2061FFFD-B774-4AA6-9286-FAFE99340FD7}"/>
                    </a:ext>
                  </a:extLst>
                </p:cNvPr>
                <p:cNvCxnSpPr/>
                <p:nvPr/>
              </p:nvCxnSpPr>
              <p:spPr>
                <a:xfrm>
                  <a:off x="195894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FA668E95-89C1-4C1A-AC81-67FA20F9B082}"/>
                  </a:ext>
                </a:extLst>
              </p:cNvPr>
              <p:cNvGrpSpPr/>
              <p:nvPr/>
            </p:nvGrpSpPr>
            <p:grpSpPr>
              <a:xfrm>
                <a:off x="572123" y="3703191"/>
                <a:ext cx="1411119" cy="55910"/>
                <a:chOff x="572123" y="3691285"/>
                <a:chExt cx="1411119" cy="74137"/>
              </a:xfrm>
            </p:grpSpPr>
            <p:grpSp>
              <p:nvGrpSpPr>
                <p:cNvPr id="173" name="Group 172">
                  <a:extLst>
                    <a:ext uri="{FF2B5EF4-FFF2-40B4-BE49-F238E27FC236}">
                      <a16:creationId xmlns:a16="http://schemas.microsoft.com/office/drawing/2014/main" id="{6608E6F4-8EAB-41BD-B7AD-91C1C95D82A6}"/>
                    </a:ext>
                  </a:extLst>
                </p:cNvPr>
                <p:cNvGrpSpPr/>
                <p:nvPr/>
              </p:nvGrpSpPr>
              <p:grpSpPr>
                <a:xfrm>
                  <a:off x="1725007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214" name="Straight Connector 213">
                    <a:extLst>
                      <a:ext uri="{FF2B5EF4-FFF2-40B4-BE49-F238E27FC236}">
                        <a16:creationId xmlns:a16="http://schemas.microsoft.com/office/drawing/2014/main" id="{FABB390B-9B74-4795-988B-DF6C59A80DAF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Straight Connector 214">
                    <a:extLst>
                      <a:ext uri="{FF2B5EF4-FFF2-40B4-BE49-F238E27FC236}">
                        <a16:creationId xmlns:a16="http://schemas.microsoft.com/office/drawing/2014/main" id="{0B1AF4E4-CF83-4B4A-83DF-2C302DF51872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Straight Connector 215">
                    <a:extLst>
                      <a:ext uri="{FF2B5EF4-FFF2-40B4-BE49-F238E27FC236}">
                        <a16:creationId xmlns:a16="http://schemas.microsoft.com/office/drawing/2014/main" id="{3D424593-2162-418F-B42F-DBDE89F7527A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Straight Connector 216">
                    <a:extLst>
                      <a:ext uri="{FF2B5EF4-FFF2-40B4-BE49-F238E27FC236}">
                        <a16:creationId xmlns:a16="http://schemas.microsoft.com/office/drawing/2014/main" id="{114165B6-9148-4F7A-AFCB-252807E83B8C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Straight Connector 217">
                    <a:extLst>
                      <a:ext uri="{FF2B5EF4-FFF2-40B4-BE49-F238E27FC236}">
                        <a16:creationId xmlns:a16="http://schemas.microsoft.com/office/drawing/2014/main" id="{D18EFA43-D8A5-4B1C-9AC3-EB842F85673D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Straight Connector 218">
                    <a:extLst>
                      <a:ext uri="{FF2B5EF4-FFF2-40B4-BE49-F238E27FC236}">
                        <a16:creationId xmlns:a16="http://schemas.microsoft.com/office/drawing/2014/main" id="{D219AFB8-548A-4E4D-A1F1-2822FF989198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Straight Connector 219">
                    <a:extLst>
                      <a:ext uri="{FF2B5EF4-FFF2-40B4-BE49-F238E27FC236}">
                        <a16:creationId xmlns:a16="http://schemas.microsoft.com/office/drawing/2014/main" id="{3FAA11CA-2CDE-41C5-8B0F-9E959A58A19C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>
                    <a:extLst>
                      <a:ext uri="{FF2B5EF4-FFF2-40B4-BE49-F238E27FC236}">
                        <a16:creationId xmlns:a16="http://schemas.microsoft.com/office/drawing/2014/main" id="{29A35BD6-4EE5-46AB-938A-08AB58EA519B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Straight Connector 221">
                    <a:extLst>
                      <a:ext uri="{FF2B5EF4-FFF2-40B4-BE49-F238E27FC236}">
                        <a16:creationId xmlns:a16="http://schemas.microsoft.com/office/drawing/2014/main" id="{09B7B0DE-0179-460B-BD31-1EE257869E5C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4" name="Group 173">
                  <a:extLst>
                    <a:ext uri="{FF2B5EF4-FFF2-40B4-BE49-F238E27FC236}">
                      <a16:creationId xmlns:a16="http://schemas.microsoft.com/office/drawing/2014/main" id="{E7D7AB48-D736-44F4-9D05-697322C3E1CD}"/>
                    </a:ext>
                  </a:extLst>
                </p:cNvPr>
                <p:cNvGrpSpPr/>
                <p:nvPr/>
              </p:nvGrpSpPr>
              <p:grpSpPr>
                <a:xfrm>
                  <a:off x="1438491" y="3696050"/>
                  <a:ext cx="232376" cy="69372"/>
                  <a:chOff x="1958946" y="1407244"/>
                  <a:chExt cx="3421060" cy="113588"/>
                </a:xfrm>
              </p:grpSpPr>
              <p:cxnSp>
                <p:nvCxnSpPr>
                  <p:cNvPr id="205" name="Straight Connector 204">
                    <a:extLst>
                      <a:ext uri="{FF2B5EF4-FFF2-40B4-BE49-F238E27FC236}">
                        <a16:creationId xmlns:a16="http://schemas.microsoft.com/office/drawing/2014/main" id="{1C04A30D-2BCF-4FF3-990B-23B8A31AA5FC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>
                    <a:extLst>
                      <a:ext uri="{FF2B5EF4-FFF2-40B4-BE49-F238E27FC236}">
                        <a16:creationId xmlns:a16="http://schemas.microsoft.com/office/drawing/2014/main" id="{71933CF8-27FB-4C53-B17D-3B6990C8519A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>
                    <a:extLst>
                      <a:ext uri="{FF2B5EF4-FFF2-40B4-BE49-F238E27FC236}">
                        <a16:creationId xmlns:a16="http://schemas.microsoft.com/office/drawing/2014/main" id="{B11D3370-126E-4535-ABE8-C166642547D7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>
                    <a:extLst>
                      <a:ext uri="{FF2B5EF4-FFF2-40B4-BE49-F238E27FC236}">
                        <a16:creationId xmlns:a16="http://schemas.microsoft.com/office/drawing/2014/main" id="{824C5BC0-CD14-4D22-9062-8312D13CCAF8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>
                    <a:extLst>
                      <a:ext uri="{FF2B5EF4-FFF2-40B4-BE49-F238E27FC236}">
                        <a16:creationId xmlns:a16="http://schemas.microsoft.com/office/drawing/2014/main" id="{C25E15DF-36E5-4B41-81C2-D46D8B0DF8E6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>
                    <a:extLst>
                      <a:ext uri="{FF2B5EF4-FFF2-40B4-BE49-F238E27FC236}">
                        <a16:creationId xmlns:a16="http://schemas.microsoft.com/office/drawing/2014/main" id="{AC6D551C-E410-4203-9571-737736CCA0A3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Straight Connector 210">
                    <a:extLst>
                      <a:ext uri="{FF2B5EF4-FFF2-40B4-BE49-F238E27FC236}">
                        <a16:creationId xmlns:a16="http://schemas.microsoft.com/office/drawing/2014/main" id="{E5302302-40AB-41F6-9085-2B5A29280D6A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>
                    <a:extLst>
                      <a:ext uri="{FF2B5EF4-FFF2-40B4-BE49-F238E27FC236}">
                        <a16:creationId xmlns:a16="http://schemas.microsoft.com/office/drawing/2014/main" id="{EF14033C-4499-4FBA-A76C-7C1EA4B4D9FB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Straight Connector 212">
                    <a:extLst>
                      <a:ext uri="{FF2B5EF4-FFF2-40B4-BE49-F238E27FC236}">
                        <a16:creationId xmlns:a16="http://schemas.microsoft.com/office/drawing/2014/main" id="{B55105DF-D9D2-4284-A32C-6C2D8F201096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5" name="Group 174">
                  <a:extLst>
                    <a:ext uri="{FF2B5EF4-FFF2-40B4-BE49-F238E27FC236}">
                      <a16:creationId xmlns:a16="http://schemas.microsoft.com/office/drawing/2014/main" id="{F82659A7-E0B2-43F9-8DD1-EF552F34EA9D}"/>
                    </a:ext>
                  </a:extLst>
                </p:cNvPr>
                <p:cNvGrpSpPr/>
                <p:nvPr/>
              </p:nvGrpSpPr>
              <p:grpSpPr>
                <a:xfrm>
                  <a:off x="1130474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196" name="Straight Connector 195">
                    <a:extLst>
                      <a:ext uri="{FF2B5EF4-FFF2-40B4-BE49-F238E27FC236}">
                        <a16:creationId xmlns:a16="http://schemas.microsoft.com/office/drawing/2014/main" id="{929B3226-9508-4497-B349-0E579516CE46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>
                    <a:extLst>
                      <a:ext uri="{FF2B5EF4-FFF2-40B4-BE49-F238E27FC236}">
                        <a16:creationId xmlns:a16="http://schemas.microsoft.com/office/drawing/2014/main" id="{310B82D0-EE72-4F21-A55C-83D0CDD77702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>
                    <a:extLst>
                      <a:ext uri="{FF2B5EF4-FFF2-40B4-BE49-F238E27FC236}">
                        <a16:creationId xmlns:a16="http://schemas.microsoft.com/office/drawing/2014/main" id="{49BB9FE1-AE2B-4EAD-808F-5A54B4FF806B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>
                    <a:extLst>
                      <a:ext uri="{FF2B5EF4-FFF2-40B4-BE49-F238E27FC236}">
                        <a16:creationId xmlns:a16="http://schemas.microsoft.com/office/drawing/2014/main" id="{4DC5C1D1-AE1D-4A1C-B40B-AE82AEC39D3A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>
                    <a:extLst>
                      <a:ext uri="{FF2B5EF4-FFF2-40B4-BE49-F238E27FC236}">
                        <a16:creationId xmlns:a16="http://schemas.microsoft.com/office/drawing/2014/main" id="{98A7E3D4-16E7-40A6-B960-B9909EA3F072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>
                    <a:extLst>
                      <a:ext uri="{FF2B5EF4-FFF2-40B4-BE49-F238E27FC236}">
                        <a16:creationId xmlns:a16="http://schemas.microsoft.com/office/drawing/2014/main" id="{29AFE3C1-30B0-409A-8C29-6016B9537B8B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Straight Connector 201">
                    <a:extLst>
                      <a:ext uri="{FF2B5EF4-FFF2-40B4-BE49-F238E27FC236}">
                        <a16:creationId xmlns:a16="http://schemas.microsoft.com/office/drawing/2014/main" id="{2CBC4D49-78C0-4F90-A673-D1C362C3B76A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Straight Connector 202">
                    <a:extLst>
                      <a:ext uri="{FF2B5EF4-FFF2-40B4-BE49-F238E27FC236}">
                        <a16:creationId xmlns:a16="http://schemas.microsoft.com/office/drawing/2014/main" id="{FF8612A1-9652-4F77-B731-278EC75FB66D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Straight Connector 203">
                    <a:extLst>
                      <a:ext uri="{FF2B5EF4-FFF2-40B4-BE49-F238E27FC236}">
                        <a16:creationId xmlns:a16="http://schemas.microsoft.com/office/drawing/2014/main" id="{584840BF-685F-4829-A92C-814C48178A8F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6" name="Group 175">
                  <a:extLst>
                    <a:ext uri="{FF2B5EF4-FFF2-40B4-BE49-F238E27FC236}">
                      <a16:creationId xmlns:a16="http://schemas.microsoft.com/office/drawing/2014/main" id="{50901531-3A3E-478D-BBA7-0E2F449AD21B}"/>
                    </a:ext>
                  </a:extLst>
                </p:cNvPr>
                <p:cNvGrpSpPr/>
                <p:nvPr/>
              </p:nvGrpSpPr>
              <p:grpSpPr>
                <a:xfrm>
                  <a:off x="860538" y="3691285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187" name="Straight Connector 186">
                    <a:extLst>
                      <a:ext uri="{FF2B5EF4-FFF2-40B4-BE49-F238E27FC236}">
                        <a16:creationId xmlns:a16="http://schemas.microsoft.com/office/drawing/2014/main" id="{1F4148AB-C17A-4C74-86C0-4AD1DDC9B499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>
                    <a:extLst>
                      <a:ext uri="{FF2B5EF4-FFF2-40B4-BE49-F238E27FC236}">
                        <a16:creationId xmlns:a16="http://schemas.microsoft.com/office/drawing/2014/main" id="{5570DBCF-BF8E-40CF-9BB8-00BF89F76990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>
                    <a:extLst>
                      <a:ext uri="{FF2B5EF4-FFF2-40B4-BE49-F238E27FC236}">
                        <a16:creationId xmlns:a16="http://schemas.microsoft.com/office/drawing/2014/main" id="{B222F4BB-05D2-49FF-A730-F8C638C50553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>
                    <a:extLst>
                      <a:ext uri="{FF2B5EF4-FFF2-40B4-BE49-F238E27FC236}">
                        <a16:creationId xmlns:a16="http://schemas.microsoft.com/office/drawing/2014/main" id="{9C0353C3-F932-4048-84DB-9A3230E81D75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>
                    <a:extLst>
                      <a:ext uri="{FF2B5EF4-FFF2-40B4-BE49-F238E27FC236}">
                        <a16:creationId xmlns:a16="http://schemas.microsoft.com/office/drawing/2014/main" id="{D1D0029B-FBB3-4AB7-8BB5-1AF034A6DFA1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>
                    <a:extLst>
                      <a:ext uri="{FF2B5EF4-FFF2-40B4-BE49-F238E27FC236}">
                        <a16:creationId xmlns:a16="http://schemas.microsoft.com/office/drawing/2014/main" id="{839794F0-B3C2-4EAE-936F-7BDA3A8CF07B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>
                    <a:extLst>
                      <a:ext uri="{FF2B5EF4-FFF2-40B4-BE49-F238E27FC236}">
                        <a16:creationId xmlns:a16="http://schemas.microsoft.com/office/drawing/2014/main" id="{FD267A9B-4599-47E9-B827-5C5ED921B1DC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>
                    <a:extLst>
                      <a:ext uri="{FF2B5EF4-FFF2-40B4-BE49-F238E27FC236}">
                        <a16:creationId xmlns:a16="http://schemas.microsoft.com/office/drawing/2014/main" id="{651D9B5B-BFA0-46C1-AF56-549A3A056AD2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>
                    <a:extLst>
                      <a:ext uri="{FF2B5EF4-FFF2-40B4-BE49-F238E27FC236}">
                        <a16:creationId xmlns:a16="http://schemas.microsoft.com/office/drawing/2014/main" id="{0F191E8B-D04C-4E85-95E5-B246DA903A9F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7" name="Group 176">
                  <a:extLst>
                    <a:ext uri="{FF2B5EF4-FFF2-40B4-BE49-F238E27FC236}">
                      <a16:creationId xmlns:a16="http://schemas.microsoft.com/office/drawing/2014/main" id="{BDDC76FE-A894-496B-A5A7-7712EEFEA65D}"/>
                    </a:ext>
                  </a:extLst>
                </p:cNvPr>
                <p:cNvGrpSpPr/>
                <p:nvPr/>
              </p:nvGrpSpPr>
              <p:grpSpPr>
                <a:xfrm>
                  <a:off x="572123" y="3695653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178" name="Straight Connector 177">
                    <a:extLst>
                      <a:ext uri="{FF2B5EF4-FFF2-40B4-BE49-F238E27FC236}">
                        <a16:creationId xmlns:a16="http://schemas.microsoft.com/office/drawing/2014/main" id="{065199D6-591F-454B-97DB-8AD0F75BE19E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>
                    <a:extLst>
                      <a:ext uri="{FF2B5EF4-FFF2-40B4-BE49-F238E27FC236}">
                        <a16:creationId xmlns:a16="http://schemas.microsoft.com/office/drawing/2014/main" id="{BD1E2C81-DB3C-452C-8146-B21580653987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>
                    <a:extLst>
                      <a:ext uri="{FF2B5EF4-FFF2-40B4-BE49-F238E27FC236}">
                        <a16:creationId xmlns:a16="http://schemas.microsoft.com/office/drawing/2014/main" id="{39065ED8-AD3A-4148-8BE6-7A89F3B26C73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>
                    <a:extLst>
                      <a:ext uri="{FF2B5EF4-FFF2-40B4-BE49-F238E27FC236}">
                        <a16:creationId xmlns:a16="http://schemas.microsoft.com/office/drawing/2014/main" id="{68C249FF-CB1D-42E1-A79E-A5466A748FE8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>
                    <a:extLst>
                      <a:ext uri="{FF2B5EF4-FFF2-40B4-BE49-F238E27FC236}">
                        <a16:creationId xmlns:a16="http://schemas.microsoft.com/office/drawing/2014/main" id="{481066F5-A9F5-4591-8139-BA2C733CDD12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>
                    <a:extLst>
                      <a:ext uri="{FF2B5EF4-FFF2-40B4-BE49-F238E27FC236}">
                        <a16:creationId xmlns:a16="http://schemas.microsoft.com/office/drawing/2014/main" id="{DD6F7DB3-974D-4B5D-AF43-2592ADAAB4EA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>
                    <a:extLst>
                      <a:ext uri="{FF2B5EF4-FFF2-40B4-BE49-F238E27FC236}">
                        <a16:creationId xmlns:a16="http://schemas.microsoft.com/office/drawing/2014/main" id="{D84F59DB-A9B5-43C9-BB4C-576D5A2FEA39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>
                    <a:extLst>
                      <a:ext uri="{FF2B5EF4-FFF2-40B4-BE49-F238E27FC236}">
                        <a16:creationId xmlns:a16="http://schemas.microsoft.com/office/drawing/2014/main" id="{A1B31D8E-9D0F-4175-B4B3-BF7967806870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>
                    <a:extLst>
                      <a:ext uri="{FF2B5EF4-FFF2-40B4-BE49-F238E27FC236}">
                        <a16:creationId xmlns:a16="http://schemas.microsoft.com/office/drawing/2014/main" id="{E488C758-BED8-49F3-9323-119B39CEF074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B9FB8895-5D0C-4355-BEBB-C5815878E9F6}"/>
                  </a:ext>
                </a:extLst>
              </p:cNvPr>
              <p:cNvGrpSpPr/>
              <p:nvPr/>
            </p:nvGrpSpPr>
            <p:grpSpPr>
              <a:xfrm>
                <a:off x="3155328" y="3704259"/>
                <a:ext cx="252890" cy="54414"/>
                <a:chOff x="1958946" y="1407244"/>
                <a:chExt cx="3421060" cy="113588"/>
              </a:xfrm>
            </p:grpSpPr>
            <p:cxnSp>
              <p:nvCxnSpPr>
                <p:cNvPr id="164" name="Straight Connector 163">
                  <a:extLst>
                    <a:ext uri="{FF2B5EF4-FFF2-40B4-BE49-F238E27FC236}">
                      <a16:creationId xmlns:a16="http://schemas.microsoft.com/office/drawing/2014/main" id="{3A2CC79F-6AB7-4898-B815-CF64B480F32E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C008AB2A-570A-4120-AED4-A23B9317DA2A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id="{733DE32B-017D-45F9-9325-8287102FAC0C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8F47F820-405E-4BF9-81FF-161BA4954446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93772D14-FEDE-4677-A450-85ACFEDF2630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55239C98-D7DF-46CC-A493-56AD35190F20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FA6A7995-3B86-4628-9C2C-1D1A6E5C15D8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48DDFB59-77B3-494C-AFF4-3D984D6B5CE1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>
                  <a:extLst>
                    <a:ext uri="{FF2B5EF4-FFF2-40B4-BE49-F238E27FC236}">
                      <a16:creationId xmlns:a16="http://schemas.microsoft.com/office/drawing/2014/main" id="{4892A644-B387-4AD2-AD0D-F181BC793E5D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E9A00582-C5C2-4056-B981-E00439CB3AF9}"/>
                  </a:ext>
                </a:extLst>
              </p:cNvPr>
              <p:cNvGrpSpPr/>
              <p:nvPr/>
            </p:nvGrpSpPr>
            <p:grpSpPr>
              <a:xfrm>
                <a:off x="2868811" y="3706356"/>
                <a:ext cx="232376" cy="52317"/>
                <a:chOff x="1958946" y="1407244"/>
                <a:chExt cx="3421060" cy="113588"/>
              </a:xfrm>
            </p:grpSpPr>
            <p:cxnSp>
              <p:nvCxnSpPr>
                <p:cNvPr id="155" name="Straight Connector 154">
                  <a:extLst>
                    <a:ext uri="{FF2B5EF4-FFF2-40B4-BE49-F238E27FC236}">
                      <a16:creationId xmlns:a16="http://schemas.microsoft.com/office/drawing/2014/main" id="{12751313-DAF0-4B61-8D44-B3A70B9710E8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>
                  <a:extLst>
                    <a:ext uri="{FF2B5EF4-FFF2-40B4-BE49-F238E27FC236}">
                      <a16:creationId xmlns:a16="http://schemas.microsoft.com/office/drawing/2014/main" id="{AD1AEC57-4B4A-4D17-BEAF-C28716E7BFC5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D41C6315-06E2-4EE6-A7B8-4E8E37C6FBF4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id="{0FBDF936-563B-465E-970D-DC6201580E95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0D1291E0-6568-41FD-8ABE-EE04BA6EF062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D24F2D41-1868-4BC8-AC21-E6D188044919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002EFEB0-F82B-4957-A01C-9B0467EE5EA3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id="{472D641A-2514-4670-85FA-C33BD31D1A7B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>
                  <a:extLst>
                    <a:ext uri="{FF2B5EF4-FFF2-40B4-BE49-F238E27FC236}">
                      <a16:creationId xmlns:a16="http://schemas.microsoft.com/office/drawing/2014/main" id="{ED1CF8E2-A594-43F3-ABA7-A8255AC047D6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A589A5EA-E960-4E76-933B-B6E256A1C89A}"/>
                  </a:ext>
                </a:extLst>
              </p:cNvPr>
              <p:cNvGrpSpPr/>
              <p:nvPr/>
            </p:nvGrpSpPr>
            <p:grpSpPr>
              <a:xfrm>
                <a:off x="2560794" y="3704259"/>
                <a:ext cx="258235" cy="52317"/>
                <a:chOff x="1958946" y="1407244"/>
                <a:chExt cx="3421060" cy="113588"/>
              </a:xfrm>
            </p:grpSpPr>
            <p:cxnSp>
              <p:nvCxnSpPr>
                <p:cNvPr id="146" name="Straight Connector 145">
                  <a:extLst>
                    <a:ext uri="{FF2B5EF4-FFF2-40B4-BE49-F238E27FC236}">
                      <a16:creationId xmlns:a16="http://schemas.microsoft.com/office/drawing/2014/main" id="{CBE1D64F-9AAE-4E09-A4D0-6497939353E9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>
                  <a:extLst>
                    <a:ext uri="{FF2B5EF4-FFF2-40B4-BE49-F238E27FC236}">
                      <a16:creationId xmlns:a16="http://schemas.microsoft.com/office/drawing/2014/main" id="{70F90805-9A6F-4BB3-807F-9EA053434929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>
                  <a:extLst>
                    <a:ext uri="{FF2B5EF4-FFF2-40B4-BE49-F238E27FC236}">
                      <a16:creationId xmlns:a16="http://schemas.microsoft.com/office/drawing/2014/main" id="{2F3BEF2F-7410-4CFD-BDCF-96261E84821C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>
                  <a:extLst>
                    <a:ext uri="{FF2B5EF4-FFF2-40B4-BE49-F238E27FC236}">
                      <a16:creationId xmlns:a16="http://schemas.microsoft.com/office/drawing/2014/main" id="{357D9438-A36B-4107-B01A-7AFF91DFE5AA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>
                  <a:extLst>
                    <a:ext uri="{FF2B5EF4-FFF2-40B4-BE49-F238E27FC236}">
                      <a16:creationId xmlns:a16="http://schemas.microsoft.com/office/drawing/2014/main" id="{01C43F7E-49CB-48F3-A842-A34E959430A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>
                  <a:extLst>
                    <a:ext uri="{FF2B5EF4-FFF2-40B4-BE49-F238E27FC236}">
                      <a16:creationId xmlns:a16="http://schemas.microsoft.com/office/drawing/2014/main" id="{CAC6DBD2-53B9-446E-AE87-715318FA3633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23F08072-B85A-40D2-B346-EFAFF43C121A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>
                  <a:extLst>
                    <a:ext uri="{FF2B5EF4-FFF2-40B4-BE49-F238E27FC236}">
                      <a16:creationId xmlns:a16="http://schemas.microsoft.com/office/drawing/2014/main" id="{5F26B938-58E7-4FBE-ACCE-263FD97CE52A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>
                  <a:extLst>
                    <a:ext uri="{FF2B5EF4-FFF2-40B4-BE49-F238E27FC236}">
                      <a16:creationId xmlns:a16="http://schemas.microsoft.com/office/drawing/2014/main" id="{988C2C63-1AED-41AF-9571-B30650654B84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0EEC4C3F-7A98-4BD2-BBEA-C510A324C4EC}"/>
                  </a:ext>
                </a:extLst>
              </p:cNvPr>
              <p:cNvGrpSpPr/>
              <p:nvPr/>
            </p:nvGrpSpPr>
            <p:grpSpPr>
              <a:xfrm>
                <a:off x="2290858" y="3702763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0D143EA8-3397-478B-A492-D315DE1B2BCA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>
                  <a:extLst>
                    <a:ext uri="{FF2B5EF4-FFF2-40B4-BE49-F238E27FC236}">
                      <a16:creationId xmlns:a16="http://schemas.microsoft.com/office/drawing/2014/main" id="{E6E77A2C-E7BD-43E7-A70B-7EAA6BC09171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>
                  <a:extLst>
                    <a:ext uri="{FF2B5EF4-FFF2-40B4-BE49-F238E27FC236}">
                      <a16:creationId xmlns:a16="http://schemas.microsoft.com/office/drawing/2014/main" id="{FF0A4083-7C88-4EDC-81F6-608CBC5215E9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>
                  <a:extLst>
                    <a:ext uri="{FF2B5EF4-FFF2-40B4-BE49-F238E27FC236}">
                      <a16:creationId xmlns:a16="http://schemas.microsoft.com/office/drawing/2014/main" id="{245E58DD-6EC5-4A0A-B0C2-E7EF9C3A8FE6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>
                  <a:extLst>
                    <a:ext uri="{FF2B5EF4-FFF2-40B4-BE49-F238E27FC236}">
                      <a16:creationId xmlns:a16="http://schemas.microsoft.com/office/drawing/2014/main" id="{5EAEA2E0-89F7-4093-B459-10F546C54EE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>
                  <a:extLst>
                    <a:ext uri="{FF2B5EF4-FFF2-40B4-BE49-F238E27FC236}">
                      <a16:creationId xmlns:a16="http://schemas.microsoft.com/office/drawing/2014/main" id="{01305689-E11C-4EA6-BFB4-2E09F7A9B978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>
                  <a:extLst>
                    <a:ext uri="{FF2B5EF4-FFF2-40B4-BE49-F238E27FC236}">
                      <a16:creationId xmlns:a16="http://schemas.microsoft.com/office/drawing/2014/main" id="{F16CB625-9EB1-4911-8B70-3C995D8820B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95C3EB19-6214-4A12-93AB-6EB5BF7714FB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>
                  <a:extLst>
                    <a:ext uri="{FF2B5EF4-FFF2-40B4-BE49-F238E27FC236}">
                      <a16:creationId xmlns:a16="http://schemas.microsoft.com/office/drawing/2014/main" id="{1411E5E7-56A9-43CE-96CF-F8317AC5E7DF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0B2B22C9-852A-4D84-907C-530C9C13A731}"/>
                  </a:ext>
                </a:extLst>
              </p:cNvPr>
              <p:cNvGrpSpPr/>
              <p:nvPr/>
            </p:nvGrpSpPr>
            <p:grpSpPr>
              <a:xfrm>
                <a:off x="2002443" y="3706057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9FC26343-60AC-490A-8472-531CEFCECA68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>
                  <a:extLst>
                    <a:ext uri="{FF2B5EF4-FFF2-40B4-BE49-F238E27FC236}">
                      <a16:creationId xmlns:a16="http://schemas.microsoft.com/office/drawing/2014/main" id="{773C42C0-D70F-4AF2-8F70-333AE26153F7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>
                  <a:extLst>
                    <a:ext uri="{FF2B5EF4-FFF2-40B4-BE49-F238E27FC236}">
                      <a16:creationId xmlns:a16="http://schemas.microsoft.com/office/drawing/2014/main" id="{4B7413A8-B7F0-42C3-8A0B-15779DA906B2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>
                  <a:extLst>
                    <a:ext uri="{FF2B5EF4-FFF2-40B4-BE49-F238E27FC236}">
                      <a16:creationId xmlns:a16="http://schemas.microsoft.com/office/drawing/2014/main" id="{5105F6A5-441D-47C0-AB8F-4DECC7F58976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>
                  <a:extLst>
                    <a:ext uri="{FF2B5EF4-FFF2-40B4-BE49-F238E27FC236}">
                      <a16:creationId xmlns:a16="http://schemas.microsoft.com/office/drawing/2014/main" id="{4409D0DF-54AA-4153-85CB-40F0D9271E6F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1B7B4FC3-73AC-4BD1-8D72-90A53F38BD27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>
                  <a:extLst>
                    <a:ext uri="{FF2B5EF4-FFF2-40B4-BE49-F238E27FC236}">
                      <a16:creationId xmlns:a16="http://schemas.microsoft.com/office/drawing/2014/main" id="{04F5451D-C817-4061-8F58-073A2EB09EA4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id="{3EADDF00-5D91-4FD9-8FBF-6176E3A63536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>
                  <a:extLst>
                    <a:ext uri="{FF2B5EF4-FFF2-40B4-BE49-F238E27FC236}">
                      <a16:creationId xmlns:a16="http://schemas.microsoft.com/office/drawing/2014/main" id="{68653F76-6F6F-462C-8CC9-BC08762C97F9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9F0F2D5-2DF3-439C-B424-9E8EF7CC1FA4}"/>
                </a:ext>
              </a:extLst>
            </p:cNvPr>
            <p:cNvGrpSpPr/>
            <p:nvPr/>
          </p:nvGrpSpPr>
          <p:grpSpPr>
            <a:xfrm rot="5400000">
              <a:off x="-869315" y="5125333"/>
              <a:ext cx="2836095" cy="78718"/>
              <a:chOff x="572123" y="3694241"/>
              <a:chExt cx="2836095" cy="78718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123C8D0-0297-4F6F-9C01-5E83A30925BD}"/>
                  </a:ext>
                </a:extLst>
              </p:cNvPr>
              <p:cNvGrpSpPr/>
              <p:nvPr/>
            </p:nvGrpSpPr>
            <p:grpSpPr>
              <a:xfrm>
                <a:off x="837839" y="3694241"/>
                <a:ext cx="2292138" cy="78718"/>
                <a:chOff x="1958946" y="1407244"/>
                <a:chExt cx="3421060" cy="117487"/>
              </a:xfrm>
            </p:grpSpPr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DDC3E0A0-97EE-4F97-BD57-5536F4BEE14B}"/>
                    </a:ext>
                  </a:extLst>
                </p:cNvPr>
                <p:cNvCxnSpPr/>
                <p:nvPr/>
              </p:nvCxnSpPr>
              <p:spPr>
                <a:xfrm>
                  <a:off x="538000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84D5E75D-85ED-4019-AA95-674E86561544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>
                  <a:extLst>
                    <a:ext uri="{FF2B5EF4-FFF2-40B4-BE49-F238E27FC236}">
                      <a16:creationId xmlns:a16="http://schemas.microsoft.com/office/drawing/2014/main" id="{6BC53E86-FA34-47E2-931A-D93FE7BCB617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ECCF5B8E-E334-488E-B5F9-4FF7EE6B05D5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C9CF2FCD-77CC-4420-81DA-DB22E28BB3ED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11B0D9BF-3A39-4B95-8953-151392EB252B}"/>
                    </a:ext>
                  </a:extLst>
                </p:cNvPr>
                <p:cNvCxnSpPr/>
                <p:nvPr/>
              </p:nvCxnSpPr>
              <p:spPr>
                <a:xfrm>
                  <a:off x="3240582" y="1413517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2A53371A-DD15-499F-AA44-6A0FE1215B08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8A2D9F6C-1275-4608-B856-FE40797C7937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>
                  <a:extLst>
                    <a:ext uri="{FF2B5EF4-FFF2-40B4-BE49-F238E27FC236}">
                      <a16:creationId xmlns:a16="http://schemas.microsoft.com/office/drawing/2014/main" id="{582754BA-1CB0-444F-9759-84762659A165}"/>
                    </a:ext>
                  </a:extLst>
                </p:cNvPr>
                <p:cNvCxnSpPr/>
                <p:nvPr/>
              </p:nvCxnSpPr>
              <p:spPr>
                <a:xfrm>
                  <a:off x="195894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42149F05-EB28-4F04-A13E-47ADE1B16711}"/>
                  </a:ext>
                </a:extLst>
              </p:cNvPr>
              <p:cNvGrpSpPr/>
              <p:nvPr/>
            </p:nvGrpSpPr>
            <p:grpSpPr>
              <a:xfrm>
                <a:off x="572123" y="3703191"/>
                <a:ext cx="1411119" cy="55910"/>
                <a:chOff x="572123" y="3691285"/>
                <a:chExt cx="1411119" cy="74137"/>
              </a:xfrm>
            </p:grpSpPr>
            <p:grpSp>
              <p:nvGrpSpPr>
                <p:cNvPr id="62" name="Group 61">
                  <a:extLst>
                    <a:ext uri="{FF2B5EF4-FFF2-40B4-BE49-F238E27FC236}">
                      <a16:creationId xmlns:a16="http://schemas.microsoft.com/office/drawing/2014/main" id="{B17406BF-4DE3-4163-90C3-E3C4476E6833}"/>
                    </a:ext>
                  </a:extLst>
                </p:cNvPr>
                <p:cNvGrpSpPr/>
                <p:nvPr/>
              </p:nvGrpSpPr>
              <p:grpSpPr>
                <a:xfrm>
                  <a:off x="1725007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103" name="Straight Connector 102">
                    <a:extLst>
                      <a:ext uri="{FF2B5EF4-FFF2-40B4-BE49-F238E27FC236}">
                        <a16:creationId xmlns:a16="http://schemas.microsoft.com/office/drawing/2014/main" id="{6338A77E-195C-4C80-A836-9270908EF651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>
                    <a:extLst>
                      <a:ext uri="{FF2B5EF4-FFF2-40B4-BE49-F238E27FC236}">
                        <a16:creationId xmlns:a16="http://schemas.microsoft.com/office/drawing/2014/main" id="{FBBCFD8B-BF9E-48FE-AA35-A1222D25C983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>
                    <a:extLst>
                      <a:ext uri="{FF2B5EF4-FFF2-40B4-BE49-F238E27FC236}">
                        <a16:creationId xmlns:a16="http://schemas.microsoft.com/office/drawing/2014/main" id="{1E4CE094-A096-4013-A7C4-0BC8D505801D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>
                    <a:extLst>
                      <a:ext uri="{FF2B5EF4-FFF2-40B4-BE49-F238E27FC236}">
                        <a16:creationId xmlns:a16="http://schemas.microsoft.com/office/drawing/2014/main" id="{29BC4096-99F7-4226-838A-2AB4BC9C0B6C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>
                    <a:extLst>
                      <a:ext uri="{FF2B5EF4-FFF2-40B4-BE49-F238E27FC236}">
                        <a16:creationId xmlns:a16="http://schemas.microsoft.com/office/drawing/2014/main" id="{D8816F91-D869-42BC-846D-F01BB8543537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>
                    <a:extLst>
                      <a:ext uri="{FF2B5EF4-FFF2-40B4-BE49-F238E27FC236}">
                        <a16:creationId xmlns:a16="http://schemas.microsoft.com/office/drawing/2014/main" id="{66809335-96B7-4A1D-9AD4-1DAEC6B37BD1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>
                    <a:extLst>
                      <a:ext uri="{FF2B5EF4-FFF2-40B4-BE49-F238E27FC236}">
                        <a16:creationId xmlns:a16="http://schemas.microsoft.com/office/drawing/2014/main" id="{1C3C05A2-62B5-4AF5-9A04-2544BC2A3520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>
                    <a:extLst>
                      <a:ext uri="{FF2B5EF4-FFF2-40B4-BE49-F238E27FC236}">
                        <a16:creationId xmlns:a16="http://schemas.microsoft.com/office/drawing/2014/main" id="{8C4D8A64-2C58-4FFA-BDB2-B6385E26ED39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>
                    <a:extLst>
                      <a:ext uri="{FF2B5EF4-FFF2-40B4-BE49-F238E27FC236}">
                        <a16:creationId xmlns:a16="http://schemas.microsoft.com/office/drawing/2014/main" id="{2679904E-30B9-4514-9001-B9688788081B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E72DE8AD-7CBC-4167-9BA0-344EF2949F2F}"/>
                    </a:ext>
                  </a:extLst>
                </p:cNvPr>
                <p:cNvGrpSpPr/>
                <p:nvPr/>
              </p:nvGrpSpPr>
              <p:grpSpPr>
                <a:xfrm>
                  <a:off x="1438491" y="3696050"/>
                  <a:ext cx="232376" cy="69372"/>
                  <a:chOff x="1958946" y="1407244"/>
                  <a:chExt cx="3421060" cy="113588"/>
                </a:xfrm>
              </p:grpSpPr>
              <p:cxnSp>
                <p:nvCxnSpPr>
                  <p:cNvPr id="94" name="Straight Connector 93">
                    <a:extLst>
                      <a:ext uri="{FF2B5EF4-FFF2-40B4-BE49-F238E27FC236}">
                        <a16:creationId xmlns:a16="http://schemas.microsoft.com/office/drawing/2014/main" id="{0C169A4A-6EEA-433C-8CF4-4864BA82F160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>
                    <a:extLst>
                      <a:ext uri="{FF2B5EF4-FFF2-40B4-BE49-F238E27FC236}">
                        <a16:creationId xmlns:a16="http://schemas.microsoft.com/office/drawing/2014/main" id="{B11C06F9-DC53-4762-BB4C-854732CA6D5E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>
                    <a:extLst>
                      <a:ext uri="{FF2B5EF4-FFF2-40B4-BE49-F238E27FC236}">
                        <a16:creationId xmlns:a16="http://schemas.microsoft.com/office/drawing/2014/main" id="{EDD760C1-BC48-4A1A-BF80-32C782FA6546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>
                    <a:extLst>
                      <a:ext uri="{FF2B5EF4-FFF2-40B4-BE49-F238E27FC236}">
                        <a16:creationId xmlns:a16="http://schemas.microsoft.com/office/drawing/2014/main" id="{6D1CE001-8B72-4662-A86B-26B96F3290ED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>
                    <a:extLst>
                      <a:ext uri="{FF2B5EF4-FFF2-40B4-BE49-F238E27FC236}">
                        <a16:creationId xmlns:a16="http://schemas.microsoft.com/office/drawing/2014/main" id="{54A98333-F67D-497A-8837-09678BA6BB9D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>
                    <a:extLst>
                      <a:ext uri="{FF2B5EF4-FFF2-40B4-BE49-F238E27FC236}">
                        <a16:creationId xmlns:a16="http://schemas.microsoft.com/office/drawing/2014/main" id="{4E82A641-605A-4043-9FA3-119D2BC67B9C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>
                    <a:extLst>
                      <a:ext uri="{FF2B5EF4-FFF2-40B4-BE49-F238E27FC236}">
                        <a16:creationId xmlns:a16="http://schemas.microsoft.com/office/drawing/2014/main" id="{B11CA3B2-CE74-4D71-A4A7-F30751026617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>
                    <a:extLst>
                      <a:ext uri="{FF2B5EF4-FFF2-40B4-BE49-F238E27FC236}">
                        <a16:creationId xmlns:a16="http://schemas.microsoft.com/office/drawing/2014/main" id="{E75CE5CC-DB87-40A4-9AFE-2D68F86D686B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>
                    <a:extLst>
                      <a:ext uri="{FF2B5EF4-FFF2-40B4-BE49-F238E27FC236}">
                        <a16:creationId xmlns:a16="http://schemas.microsoft.com/office/drawing/2014/main" id="{BE3E5F07-D2E9-49F0-A973-B089F3B1B42E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4" name="Group 63">
                  <a:extLst>
                    <a:ext uri="{FF2B5EF4-FFF2-40B4-BE49-F238E27FC236}">
                      <a16:creationId xmlns:a16="http://schemas.microsoft.com/office/drawing/2014/main" id="{D386D9D9-E4E4-48D1-A35A-C801F62E2A87}"/>
                    </a:ext>
                  </a:extLst>
                </p:cNvPr>
                <p:cNvGrpSpPr/>
                <p:nvPr/>
              </p:nvGrpSpPr>
              <p:grpSpPr>
                <a:xfrm>
                  <a:off x="1130474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85" name="Straight Connector 84">
                    <a:extLst>
                      <a:ext uri="{FF2B5EF4-FFF2-40B4-BE49-F238E27FC236}">
                        <a16:creationId xmlns:a16="http://schemas.microsoft.com/office/drawing/2014/main" id="{07FD51CC-198F-4691-A5A2-7268B35252FD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>
                    <a:extLst>
                      <a:ext uri="{FF2B5EF4-FFF2-40B4-BE49-F238E27FC236}">
                        <a16:creationId xmlns:a16="http://schemas.microsoft.com/office/drawing/2014/main" id="{8B374D78-F569-49D7-8623-D9A3D4966165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>
                    <a:extLst>
                      <a:ext uri="{FF2B5EF4-FFF2-40B4-BE49-F238E27FC236}">
                        <a16:creationId xmlns:a16="http://schemas.microsoft.com/office/drawing/2014/main" id="{2005EB2D-42C4-4BAF-B6BA-460152BE9E6D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>
                    <a:extLst>
                      <a:ext uri="{FF2B5EF4-FFF2-40B4-BE49-F238E27FC236}">
                        <a16:creationId xmlns:a16="http://schemas.microsoft.com/office/drawing/2014/main" id="{2874F1CF-9807-4DAD-8972-3F833B13530D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>
                    <a:extLst>
                      <a:ext uri="{FF2B5EF4-FFF2-40B4-BE49-F238E27FC236}">
                        <a16:creationId xmlns:a16="http://schemas.microsoft.com/office/drawing/2014/main" id="{259F18E8-5057-4481-A7F4-F3F2D2D63399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>
                    <a:extLst>
                      <a:ext uri="{FF2B5EF4-FFF2-40B4-BE49-F238E27FC236}">
                        <a16:creationId xmlns:a16="http://schemas.microsoft.com/office/drawing/2014/main" id="{7120C9C6-D03A-4452-AA46-4D3EF1EEC3DF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>
                    <a:extLst>
                      <a:ext uri="{FF2B5EF4-FFF2-40B4-BE49-F238E27FC236}">
                        <a16:creationId xmlns:a16="http://schemas.microsoft.com/office/drawing/2014/main" id="{309341C9-39F1-448B-B9D9-A89AE38E2665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>
                    <a:extLst>
                      <a:ext uri="{FF2B5EF4-FFF2-40B4-BE49-F238E27FC236}">
                        <a16:creationId xmlns:a16="http://schemas.microsoft.com/office/drawing/2014/main" id="{973428FC-1D34-47DF-AA0C-F0EA0C4F568F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>
                    <a:extLst>
                      <a:ext uri="{FF2B5EF4-FFF2-40B4-BE49-F238E27FC236}">
                        <a16:creationId xmlns:a16="http://schemas.microsoft.com/office/drawing/2014/main" id="{549FB24C-D6FD-412B-80BD-485AC68430B2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5" name="Group 64">
                  <a:extLst>
                    <a:ext uri="{FF2B5EF4-FFF2-40B4-BE49-F238E27FC236}">
                      <a16:creationId xmlns:a16="http://schemas.microsoft.com/office/drawing/2014/main" id="{90C20CF3-C299-4626-BD7B-39162530E482}"/>
                    </a:ext>
                  </a:extLst>
                </p:cNvPr>
                <p:cNvGrpSpPr/>
                <p:nvPr/>
              </p:nvGrpSpPr>
              <p:grpSpPr>
                <a:xfrm>
                  <a:off x="860538" y="3691285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76" name="Straight Connector 75">
                    <a:extLst>
                      <a:ext uri="{FF2B5EF4-FFF2-40B4-BE49-F238E27FC236}">
                        <a16:creationId xmlns:a16="http://schemas.microsoft.com/office/drawing/2014/main" id="{77B177B4-FD2F-4FB7-980A-4E9224F215A8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>
                    <a:extLst>
                      <a:ext uri="{FF2B5EF4-FFF2-40B4-BE49-F238E27FC236}">
                        <a16:creationId xmlns:a16="http://schemas.microsoft.com/office/drawing/2014/main" id="{E21AC841-A8C6-435B-BFC7-2C8E1D99F710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>
                    <a:extLst>
                      <a:ext uri="{FF2B5EF4-FFF2-40B4-BE49-F238E27FC236}">
                        <a16:creationId xmlns:a16="http://schemas.microsoft.com/office/drawing/2014/main" id="{21923802-C125-468E-B5C1-DD63A2413046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>
                    <a:extLst>
                      <a:ext uri="{FF2B5EF4-FFF2-40B4-BE49-F238E27FC236}">
                        <a16:creationId xmlns:a16="http://schemas.microsoft.com/office/drawing/2014/main" id="{7B4524E8-35B7-485D-A971-5281F399A749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>
                    <a:extLst>
                      <a:ext uri="{FF2B5EF4-FFF2-40B4-BE49-F238E27FC236}">
                        <a16:creationId xmlns:a16="http://schemas.microsoft.com/office/drawing/2014/main" id="{81B40698-F65B-4884-9A5C-6828C0D729F3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>
                    <a:extLst>
                      <a:ext uri="{FF2B5EF4-FFF2-40B4-BE49-F238E27FC236}">
                        <a16:creationId xmlns:a16="http://schemas.microsoft.com/office/drawing/2014/main" id="{C507FDB2-4859-4088-9D80-2E15D93AB79B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>
                    <a:extLst>
                      <a:ext uri="{FF2B5EF4-FFF2-40B4-BE49-F238E27FC236}">
                        <a16:creationId xmlns:a16="http://schemas.microsoft.com/office/drawing/2014/main" id="{7745885C-DDB1-474E-A4DA-D25554989D44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>
                    <a:extLst>
                      <a:ext uri="{FF2B5EF4-FFF2-40B4-BE49-F238E27FC236}">
                        <a16:creationId xmlns:a16="http://schemas.microsoft.com/office/drawing/2014/main" id="{4E96C32E-811C-4F24-8B65-A40925DFD85C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>
                    <a:extLst>
                      <a:ext uri="{FF2B5EF4-FFF2-40B4-BE49-F238E27FC236}">
                        <a16:creationId xmlns:a16="http://schemas.microsoft.com/office/drawing/2014/main" id="{8854E70B-B8ED-4C2A-8B7A-ECE1739B9908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D4BC0519-78C8-4B95-BD60-37E9EE267FA2}"/>
                    </a:ext>
                  </a:extLst>
                </p:cNvPr>
                <p:cNvGrpSpPr/>
                <p:nvPr/>
              </p:nvGrpSpPr>
              <p:grpSpPr>
                <a:xfrm>
                  <a:off x="572123" y="3695653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67" name="Straight Connector 66">
                    <a:extLst>
                      <a:ext uri="{FF2B5EF4-FFF2-40B4-BE49-F238E27FC236}">
                        <a16:creationId xmlns:a16="http://schemas.microsoft.com/office/drawing/2014/main" id="{CA788D7C-D59B-49B9-838B-030968D4228C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>
                    <a:extLst>
                      <a:ext uri="{FF2B5EF4-FFF2-40B4-BE49-F238E27FC236}">
                        <a16:creationId xmlns:a16="http://schemas.microsoft.com/office/drawing/2014/main" id="{92055C5E-42DF-4B46-AE6F-966DCADFCE4D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>
                    <a:extLst>
                      <a:ext uri="{FF2B5EF4-FFF2-40B4-BE49-F238E27FC236}">
                        <a16:creationId xmlns:a16="http://schemas.microsoft.com/office/drawing/2014/main" id="{F3290915-967E-4C4C-A4B2-F68FF903908F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>
                    <a:extLst>
                      <a:ext uri="{FF2B5EF4-FFF2-40B4-BE49-F238E27FC236}">
                        <a16:creationId xmlns:a16="http://schemas.microsoft.com/office/drawing/2014/main" id="{8532E3ED-A349-4D21-92F8-0606DA4A9D71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>
                    <a:extLst>
                      <a:ext uri="{FF2B5EF4-FFF2-40B4-BE49-F238E27FC236}">
                        <a16:creationId xmlns:a16="http://schemas.microsoft.com/office/drawing/2014/main" id="{B5A1D427-EE68-4135-B0CA-F25A770AF358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>
                    <a:extLst>
                      <a:ext uri="{FF2B5EF4-FFF2-40B4-BE49-F238E27FC236}">
                        <a16:creationId xmlns:a16="http://schemas.microsoft.com/office/drawing/2014/main" id="{5F2B662B-AA43-4BCE-ACE5-A8CCC1000C48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>
                    <a:extLst>
                      <a:ext uri="{FF2B5EF4-FFF2-40B4-BE49-F238E27FC236}">
                        <a16:creationId xmlns:a16="http://schemas.microsoft.com/office/drawing/2014/main" id="{2E7F344D-28A7-4428-8028-DD264F10E088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>
                    <a:extLst>
                      <a:ext uri="{FF2B5EF4-FFF2-40B4-BE49-F238E27FC236}">
                        <a16:creationId xmlns:a16="http://schemas.microsoft.com/office/drawing/2014/main" id="{849EAF74-3761-43F4-AC18-2537A9387C51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>
                    <a:extLst>
                      <a:ext uri="{FF2B5EF4-FFF2-40B4-BE49-F238E27FC236}">
                        <a16:creationId xmlns:a16="http://schemas.microsoft.com/office/drawing/2014/main" id="{B94A0825-EC3E-4EE0-93D2-CE99D8388510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872354DF-D678-4C84-9446-145DFC4F0A19}"/>
                  </a:ext>
                </a:extLst>
              </p:cNvPr>
              <p:cNvGrpSpPr/>
              <p:nvPr/>
            </p:nvGrpSpPr>
            <p:grpSpPr>
              <a:xfrm>
                <a:off x="3155328" y="3704259"/>
                <a:ext cx="252890" cy="54414"/>
                <a:chOff x="1958946" y="1407244"/>
                <a:chExt cx="3421060" cy="113588"/>
              </a:xfrm>
            </p:grpSpPr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5C2E1CE0-86AD-423F-8EB1-892D33923CF7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0F060BD1-E9D7-4DF5-9860-7FA2E06C01C6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DB80DB96-544B-4DC0-8B4B-BD6C180DA561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B50286AE-66C5-49B8-A42A-6EEDEB3C35E2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C8FACC9A-4E1C-4F7F-99D2-2A7DB8CDD96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33855A50-4841-46A0-9190-6E333AC67464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F3B25822-F161-430D-A6B5-5CC0BF5CBED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F2E0919D-94BA-4742-AF00-767A1E47E656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D9F5FF53-8415-476D-A088-79E0C95ECD0B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C975EDC0-2415-415C-A2EF-29F8FFB3DF86}"/>
                  </a:ext>
                </a:extLst>
              </p:cNvPr>
              <p:cNvGrpSpPr/>
              <p:nvPr/>
            </p:nvGrpSpPr>
            <p:grpSpPr>
              <a:xfrm>
                <a:off x="2868811" y="3706356"/>
                <a:ext cx="232376" cy="52317"/>
                <a:chOff x="1958946" y="1407244"/>
                <a:chExt cx="3421060" cy="113588"/>
              </a:xfrm>
            </p:grpSpPr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8818C8CF-61EE-4AC1-A5E6-5AE851E87CBA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ED3B00C1-FAA1-4E6F-BB22-5ABE5FB5E238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CD529FA5-3E14-41A3-9629-85DAD17DF530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2ABA78D6-5F4E-40C8-8721-B96F2CBC36E1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DF41BEAC-AE74-4565-98BC-CF26D8C71595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F42DCE88-BA02-48D3-BC4C-922E9712EFDA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29D079D8-F79B-4E5D-BEF8-0A378455A0AF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0B8CB414-31BF-4B5C-8C52-21C0919F30A0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30D2355B-1D33-4582-BA88-CCB8BBDDE9D7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B56E2514-730A-49BC-96F3-12541EADFB7C}"/>
                  </a:ext>
                </a:extLst>
              </p:cNvPr>
              <p:cNvGrpSpPr/>
              <p:nvPr/>
            </p:nvGrpSpPr>
            <p:grpSpPr>
              <a:xfrm>
                <a:off x="2560794" y="3704259"/>
                <a:ext cx="258235" cy="52317"/>
                <a:chOff x="1958946" y="1407244"/>
                <a:chExt cx="3421060" cy="113588"/>
              </a:xfrm>
            </p:grpSpPr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D2C34654-A2B1-4F75-8A25-5E2F63C4CA16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7B8A8663-2690-4CF5-8509-4C8EA9281C9B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FBAD2B25-84F5-4EF8-A12D-BE644F4C472D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8109E986-6939-490B-AF39-26E5EF73013C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84FD7C94-3B39-41FA-B208-86B50B05C30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AE896236-C424-4000-AAF9-F8D07BD1937A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35A836A4-6ED4-40A2-AECC-F49E7C5EAEA0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ABCD1934-B46E-442B-B43D-41DE287A56A5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46880995-F3E3-4380-AA74-E0EEAD93F252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78E58D16-4281-4115-BB12-5E2AB8582245}"/>
                  </a:ext>
                </a:extLst>
              </p:cNvPr>
              <p:cNvGrpSpPr/>
              <p:nvPr/>
            </p:nvGrpSpPr>
            <p:grpSpPr>
              <a:xfrm>
                <a:off x="2290858" y="3702763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8E05096B-6AD6-4B25-B2B4-D5558DEC1845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D1BA68C7-899C-4945-A40F-2E92D5AFEFBE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10E104B4-D93D-4EFD-B045-C86A0C6581A3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4D7B7A50-0721-40CD-BB67-D4C541A880BA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FF509A7D-A858-41F4-80BF-809EA1DEA1ED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31770AB6-C39B-4667-905F-6B09A3822864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96B52269-94D9-449B-B089-D143087DF98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55027D27-3DCC-4A70-B887-AF23C94B0CB7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BAD6432D-C4A4-4CDC-A63C-1473E387BAD1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459FF3B0-E9DE-44CB-BE4E-ED909E51E4C8}"/>
                  </a:ext>
                </a:extLst>
              </p:cNvPr>
              <p:cNvGrpSpPr/>
              <p:nvPr/>
            </p:nvGrpSpPr>
            <p:grpSpPr>
              <a:xfrm>
                <a:off x="2002443" y="3706057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45DD17AF-BB12-47FF-9056-629093CBD625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643E81F4-460A-4591-AF35-6C9EFE18C015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66D39B89-4C1E-4746-BF65-47F61602E242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88F0A0FB-B8B3-4068-9E38-B23D65981BBB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64B363CE-F625-4B9F-A48D-FEB7B33FAF9F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BF093C3C-019C-49A2-931C-9E9A01B75761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3BDB5AF8-9496-49D2-A7AD-3BEFED208708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3E10C822-C278-409E-BEA3-4D1E2B25C0D4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35103977-A93D-4974-A93B-49C97450F3AE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42" name="Rectangle 241">
            <a:extLst>
              <a:ext uri="{FF2B5EF4-FFF2-40B4-BE49-F238E27FC236}">
                <a16:creationId xmlns:a16="http://schemas.microsoft.com/office/drawing/2014/main" id="{D2FB3310-E846-47A8-B01D-138312163818}"/>
              </a:ext>
            </a:extLst>
          </p:cNvPr>
          <p:cNvSpPr/>
          <p:nvPr/>
        </p:nvSpPr>
        <p:spPr>
          <a:xfrm>
            <a:off x="857562" y="1245767"/>
            <a:ext cx="12536051" cy="1677766"/>
          </a:xfrm>
          <a:prstGeom prst="rect">
            <a:avLst/>
          </a:prstGeom>
          <a:solidFill>
            <a:srgbClr val="FFFF00">
              <a:alpha val="46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01007E9C-DF2C-43B5-BA93-A07840D45FF1}"/>
              </a:ext>
            </a:extLst>
          </p:cNvPr>
          <p:cNvSpPr/>
          <p:nvPr/>
        </p:nvSpPr>
        <p:spPr>
          <a:xfrm>
            <a:off x="857562" y="1259119"/>
            <a:ext cx="10428575" cy="4196283"/>
          </a:xfrm>
          <a:prstGeom prst="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3944A40C-0B20-4BE7-9FCA-22CADB1B6D12}"/>
              </a:ext>
            </a:extLst>
          </p:cNvPr>
          <p:cNvSpPr txBox="1"/>
          <p:nvPr/>
        </p:nvSpPr>
        <p:spPr>
          <a:xfrm>
            <a:off x="48402" y="2627576"/>
            <a:ext cx="925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0.04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08CD69C-BDFC-46D2-A1F7-99771CC9A4B7}"/>
              </a:ext>
            </a:extLst>
          </p:cNvPr>
          <p:cNvSpPr txBox="1"/>
          <p:nvPr/>
        </p:nvSpPr>
        <p:spPr>
          <a:xfrm>
            <a:off x="2452553" y="2730961"/>
            <a:ext cx="1000997" cy="1226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800" dirty="0"/>
              <a:t>1</a:t>
            </a:r>
          </a:p>
        </p:txBody>
      </p:sp>
      <p:grpSp>
        <p:nvGrpSpPr>
          <p:cNvPr id="492" name="Group 491">
            <a:extLst>
              <a:ext uri="{FF2B5EF4-FFF2-40B4-BE49-F238E27FC236}">
                <a16:creationId xmlns:a16="http://schemas.microsoft.com/office/drawing/2014/main" id="{CBB8F23A-978D-4515-A8E0-812A7F02873C}"/>
              </a:ext>
            </a:extLst>
          </p:cNvPr>
          <p:cNvGrpSpPr/>
          <p:nvPr/>
        </p:nvGrpSpPr>
        <p:grpSpPr>
          <a:xfrm>
            <a:off x="4974354" y="1194242"/>
            <a:ext cx="4242338" cy="4261160"/>
            <a:chOff x="508324" y="3694241"/>
            <a:chExt cx="2908170" cy="2900359"/>
          </a:xfrm>
        </p:grpSpPr>
        <p:sp>
          <p:nvSpPr>
            <p:cNvPr id="499" name="Rectangle 498">
              <a:extLst>
                <a:ext uri="{FF2B5EF4-FFF2-40B4-BE49-F238E27FC236}">
                  <a16:creationId xmlns:a16="http://schemas.microsoft.com/office/drawing/2014/main" id="{D9258F90-5C87-494D-9A38-17435506C462}"/>
                </a:ext>
              </a:extLst>
            </p:cNvPr>
            <p:cNvSpPr/>
            <p:nvPr/>
          </p:nvSpPr>
          <p:spPr>
            <a:xfrm>
              <a:off x="551726" y="3729832"/>
              <a:ext cx="2864768" cy="286476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500" name="Group 499">
              <a:extLst>
                <a:ext uri="{FF2B5EF4-FFF2-40B4-BE49-F238E27FC236}">
                  <a16:creationId xmlns:a16="http://schemas.microsoft.com/office/drawing/2014/main" id="{2190A66D-186E-4171-9989-7EB3B2FA331E}"/>
                </a:ext>
              </a:extLst>
            </p:cNvPr>
            <p:cNvGrpSpPr/>
            <p:nvPr/>
          </p:nvGrpSpPr>
          <p:grpSpPr>
            <a:xfrm rot="5400000">
              <a:off x="-598387" y="5121848"/>
              <a:ext cx="2292139" cy="78717"/>
              <a:chOff x="1958946" y="1407244"/>
              <a:chExt cx="3421060" cy="117487"/>
            </a:xfrm>
          </p:grpSpPr>
          <p:cxnSp>
            <p:nvCxnSpPr>
              <p:cNvPr id="725" name="Straight Connector 724">
                <a:extLst>
                  <a:ext uri="{FF2B5EF4-FFF2-40B4-BE49-F238E27FC236}">
                    <a16:creationId xmlns:a16="http://schemas.microsoft.com/office/drawing/2014/main" id="{35D0944C-B62F-4770-B281-2E1968AA89D8}"/>
                  </a:ext>
                </a:extLst>
              </p:cNvPr>
              <p:cNvCxnSpPr/>
              <p:nvPr/>
            </p:nvCxnSpPr>
            <p:spPr>
              <a:xfrm>
                <a:off x="5380006" y="1417639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6" name="Straight Connector 725">
                <a:extLst>
                  <a:ext uri="{FF2B5EF4-FFF2-40B4-BE49-F238E27FC236}">
                    <a16:creationId xmlns:a16="http://schemas.microsoft.com/office/drawing/2014/main" id="{6F3E1245-D8C8-4353-9EEE-AD0136419D37}"/>
                  </a:ext>
                </a:extLst>
              </p:cNvPr>
              <p:cNvCxnSpPr/>
              <p:nvPr/>
            </p:nvCxnSpPr>
            <p:spPr>
              <a:xfrm>
                <a:off x="4951325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7" name="Straight Connector 726">
                <a:extLst>
                  <a:ext uri="{FF2B5EF4-FFF2-40B4-BE49-F238E27FC236}">
                    <a16:creationId xmlns:a16="http://schemas.microsoft.com/office/drawing/2014/main" id="{D54D134B-DBDA-48D7-A98E-A0849D74DF0D}"/>
                  </a:ext>
                </a:extLst>
              </p:cNvPr>
              <p:cNvCxnSpPr/>
              <p:nvPr/>
            </p:nvCxnSpPr>
            <p:spPr>
              <a:xfrm>
                <a:off x="4528361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8" name="Straight Connector 727">
                <a:extLst>
                  <a:ext uri="{FF2B5EF4-FFF2-40B4-BE49-F238E27FC236}">
                    <a16:creationId xmlns:a16="http://schemas.microsoft.com/office/drawing/2014/main" id="{A84DCC7E-00AB-469C-AF80-5DB4107DBE05}"/>
                  </a:ext>
                </a:extLst>
              </p:cNvPr>
              <p:cNvCxnSpPr/>
              <p:nvPr/>
            </p:nvCxnSpPr>
            <p:spPr>
              <a:xfrm>
                <a:off x="4096507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9" name="Straight Connector 728">
                <a:extLst>
                  <a:ext uri="{FF2B5EF4-FFF2-40B4-BE49-F238E27FC236}">
                    <a16:creationId xmlns:a16="http://schemas.microsoft.com/office/drawing/2014/main" id="{6D9251A0-3467-493A-B071-0B0E660D1BC6}"/>
                  </a:ext>
                </a:extLst>
              </p:cNvPr>
              <p:cNvCxnSpPr/>
              <p:nvPr/>
            </p:nvCxnSpPr>
            <p:spPr>
              <a:xfrm>
                <a:off x="3670175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0" name="Straight Connector 729">
                <a:extLst>
                  <a:ext uri="{FF2B5EF4-FFF2-40B4-BE49-F238E27FC236}">
                    <a16:creationId xmlns:a16="http://schemas.microsoft.com/office/drawing/2014/main" id="{A369C88E-57AC-4D32-B16B-9A40645A0E95}"/>
                  </a:ext>
                </a:extLst>
              </p:cNvPr>
              <p:cNvCxnSpPr/>
              <p:nvPr/>
            </p:nvCxnSpPr>
            <p:spPr>
              <a:xfrm>
                <a:off x="3239292" y="1413517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1" name="Straight Connector 730">
                <a:extLst>
                  <a:ext uri="{FF2B5EF4-FFF2-40B4-BE49-F238E27FC236}">
                    <a16:creationId xmlns:a16="http://schemas.microsoft.com/office/drawing/2014/main" id="{E091E438-E94E-4403-88DC-518D915B41B5}"/>
                  </a:ext>
                </a:extLst>
              </p:cNvPr>
              <p:cNvCxnSpPr/>
              <p:nvPr/>
            </p:nvCxnSpPr>
            <p:spPr>
              <a:xfrm>
                <a:off x="2814168" y="1407244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2" name="Straight Connector 731">
                <a:extLst>
                  <a:ext uri="{FF2B5EF4-FFF2-40B4-BE49-F238E27FC236}">
                    <a16:creationId xmlns:a16="http://schemas.microsoft.com/office/drawing/2014/main" id="{8913F4FD-29CB-45AD-9CB9-A6CD0C4C3329}"/>
                  </a:ext>
                </a:extLst>
              </p:cNvPr>
              <p:cNvCxnSpPr/>
              <p:nvPr/>
            </p:nvCxnSpPr>
            <p:spPr>
              <a:xfrm>
                <a:off x="2384090" y="1407244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3" name="Straight Connector 732">
                <a:extLst>
                  <a:ext uri="{FF2B5EF4-FFF2-40B4-BE49-F238E27FC236}">
                    <a16:creationId xmlns:a16="http://schemas.microsoft.com/office/drawing/2014/main" id="{951034B8-88B6-4E66-B580-86D409B947D5}"/>
                  </a:ext>
                </a:extLst>
              </p:cNvPr>
              <p:cNvCxnSpPr/>
              <p:nvPr/>
            </p:nvCxnSpPr>
            <p:spPr>
              <a:xfrm>
                <a:off x="1958946" y="1417639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1" name="Group 500">
              <a:extLst>
                <a:ext uri="{FF2B5EF4-FFF2-40B4-BE49-F238E27FC236}">
                  <a16:creationId xmlns:a16="http://schemas.microsoft.com/office/drawing/2014/main" id="{1E78D74F-3F40-4282-AAFF-09E6B1301227}"/>
                </a:ext>
              </a:extLst>
            </p:cNvPr>
            <p:cNvGrpSpPr/>
            <p:nvPr/>
          </p:nvGrpSpPr>
          <p:grpSpPr>
            <a:xfrm>
              <a:off x="572123" y="3694241"/>
              <a:ext cx="2836095" cy="78718"/>
              <a:chOff x="572123" y="3694241"/>
              <a:chExt cx="2836095" cy="78718"/>
            </a:xfrm>
          </p:grpSpPr>
          <p:grpSp>
            <p:nvGrpSpPr>
              <p:cNvPr id="614" name="Group 613">
                <a:extLst>
                  <a:ext uri="{FF2B5EF4-FFF2-40B4-BE49-F238E27FC236}">
                    <a16:creationId xmlns:a16="http://schemas.microsoft.com/office/drawing/2014/main" id="{F91C0716-FD63-440C-9601-87F840F46FA4}"/>
                  </a:ext>
                </a:extLst>
              </p:cNvPr>
              <p:cNvGrpSpPr/>
              <p:nvPr/>
            </p:nvGrpSpPr>
            <p:grpSpPr>
              <a:xfrm>
                <a:off x="837839" y="3694241"/>
                <a:ext cx="2292138" cy="78718"/>
                <a:chOff x="1958946" y="1407244"/>
                <a:chExt cx="3421060" cy="117487"/>
              </a:xfrm>
            </p:grpSpPr>
            <p:cxnSp>
              <p:nvCxnSpPr>
                <p:cNvPr id="716" name="Straight Connector 715">
                  <a:extLst>
                    <a:ext uri="{FF2B5EF4-FFF2-40B4-BE49-F238E27FC236}">
                      <a16:creationId xmlns:a16="http://schemas.microsoft.com/office/drawing/2014/main" id="{690F7A33-2C97-477D-BFD0-3DA7A9833F44}"/>
                    </a:ext>
                  </a:extLst>
                </p:cNvPr>
                <p:cNvCxnSpPr/>
                <p:nvPr/>
              </p:nvCxnSpPr>
              <p:spPr>
                <a:xfrm>
                  <a:off x="538000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7" name="Straight Connector 716">
                  <a:extLst>
                    <a:ext uri="{FF2B5EF4-FFF2-40B4-BE49-F238E27FC236}">
                      <a16:creationId xmlns:a16="http://schemas.microsoft.com/office/drawing/2014/main" id="{6FA4164C-C8C7-47D1-B6C8-B33596C85545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8" name="Straight Connector 717">
                  <a:extLst>
                    <a:ext uri="{FF2B5EF4-FFF2-40B4-BE49-F238E27FC236}">
                      <a16:creationId xmlns:a16="http://schemas.microsoft.com/office/drawing/2014/main" id="{1D7D0818-EBFF-44B1-9EA5-ED65373011D1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9" name="Straight Connector 718">
                  <a:extLst>
                    <a:ext uri="{FF2B5EF4-FFF2-40B4-BE49-F238E27FC236}">
                      <a16:creationId xmlns:a16="http://schemas.microsoft.com/office/drawing/2014/main" id="{4D73E66F-FF25-4374-8F4D-C9A20130CDD7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0" name="Straight Connector 719">
                  <a:extLst>
                    <a:ext uri="{FF2B5EF4-FFF2-40B4-BE49-F238E27FC236}">
                      <a16:creationId xmlns:a16="http://schemas.microsoft.com/office/drawing/2014/main" id="{03FBF78B-5978-4D5C-AB96-2F5FE350B3C0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1" name="Straight Connector 720">
                  <a:extLst>
                    <a:ext uri="{FF2B5EF4-FFF2-40B4-BE49-F238E27FC236}">
                      <a16:creationId xmlns:a16="http://schemas.microsoft.com/office/drawing/2014/main" id="{3AE5C904-E891-44BE-8161-40295D5053A5}"/>
                    </a:ext>
                  </a:extLst>
                </p:cNvPr>
                <p:cNvCxnSpPr/>
                <p:nvPr/>
              </p:nvCxnSpPr>
              <p:spPr>
                <a:xfrm>
                  <a:off x="3240582" y="1413517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2" name="Straight Connector 721">
                  <a:extLst>
                    <a:ext uri="{FF2B5EF4-FFF2-40B4-BE49-F238E27FC236}">
                      <a16:creationId xmlns:a16="http://schemas.microsoft.com/office/drawing/2014/main" id="{ECA9C5E0-B33E-4EEA-AC23-7483E4BC80A4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3" name="Straight Connector 722">
                  <a:extLst>
                    <a:ext uri="{FF2B5EF4-FFF2-40B4-BE49-F238E27FC236}">
                      <a16:creationId xmlns:a16="http://schemas.microsoft.com/office/drawing/2014/main" id="{D21AD99F-79A4-43C9-8C16-D961B45C140F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4" name="Straight Connector 723">
                  <a:extLst>
                    <a:ext uri="{FF2B5EF4-FFF2-40B4-BE49-F238E27FC236}">
                      <a16:creationId xmlns:a16="http://schemas.microsoft.com/office/drawing/2014/main" id="{455B1A44-6C85-4A16-8CEF-9812C4F2883B}"/>
                    </a:ext>
                  </a:extLst>
                </p:cNvPr>
                <p:cNvCxnSpPr/>
                <p:nvPr/>
              </p:nvCxnSpPr>
              <p:spPr>
                <a:xfrm>
                  <a:off x="195894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5" name="Group 614">
                <a:extLst>
                  <a:ext uri="{FF2B5EF4-FFF2-40B4-BE49-F238E27FC236}">
                    <a16:creationId xmlns:a16="http://schemas.microsoft.com/office/drawing/2014/main" id="{21C529D8-4B53-43C9-80DE-C21AE154037C}"/>
                  </a:ext>
                </a:extLst>
              </p:cNvPr>
              <p:cNvGrpSpPr/>
              <p:nvPr/>
            </p:nvGrpSpPr>
            <p:grpSpPr>
              <a:xfrm>
                <a:off x="572123" y="3703191"/>
                <a:ext cx="1411119" cy="55910"/>
                <a:chOff x="572123" y="3691285"/>
                <a:chExt cx="1411119" cy="74137"/>
              </a:xfrm>
            </p:grpSpPr>
            <p:grpSp>
              <p:nvGrpSpPr>
                <p:cNvPr id="666" name="Group 665">
                  <a:extLst>
                    <a:ext uri="{FF2B5EF4-FFF2-40B4-BE49-F238E27FC236}">
                      <a16:creationId xmlns:a16="http://schemas.microsoft.com/office/drawing/2014/main" id="{986D6BB6-1BD2-40FA-8175-AEC59DEE0FC3}"/>
                    </a:ext>
                  </a:extLst>
                </p:cNvPr>
                <p:cNvGrpSpPr/>
                <p:nvPr/>
              </p:nvGrpSpPr>
              <p:grpSpPr>
                <a:xfrm>
                  <a:off x="1725007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707" name="Straight Connector 706">
                    <a:extLst>
                      <a:ext uri="{FF2B5EF4-FFF2-40B4-BE49-F238E27FC236}">
                        <a16:creationId xmlns:a16="http://schemas.microsoft.com/office/drawing/2014/main" id="{DA60688D-1527-438C-957F-CFA2F0328551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8" name="Straight Connector 707">
                    <a:extLst>
                      <a:ext uri="{FF2B5EF4-FFF2-40B4-BE49-F238E27FC236}">
                        <a16:creationId xmlns:a16="http://schemas.microsoft.com/office/drawing/2014/main" id="{E5A695A2-D5A1-4729-B932-5DE63CBAD544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9" name="Straight Connector 708">
                    <a:extLst>
                      <a:ext uri="{FF2B5EF4-FFF2-40B4-BE49-F238E27FC236}">
                        <a16:creationId xmlns:a16="http://schemas.microsoft.com/office/drawing/2014/main" id="{92C87AB4-E737-44C4-9D14-5BFBC3C3A22F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0" name="Straight Connector 709">
                    <a:extLst>
                      <a:ext uri="{FF2B5EF4-FFF2-40B4-BE49-F238E27FC236}">
                        <a16:creationId xmlns:a16="http://schemas.microsoft.com/office/drawing/2014/main" id="{B7CE8BF1-EF57-418A-87B7-982273E24AD1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1" name="Straight Connector 710">
                    <a:extLst>
                      <a:ext uri="{FF2B5EF4-FFF2-40B4-BE49-F238E27FC236}">
                        <a16:creationId xmlns:a16="http://schemas.microsoft.com/office/drawing/2014/main" id="{A4047D97-BD0E-4BC9-AB99-28AE4E9DA6FE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2" name="Straight Connector 711">
                    <a:extLst>
                      <a:ext uri="{FF2B5EF4-FFF2-40B4-BE49-F238E27FC236}">
                        <a16:creationId xmlns:a16="http://schemas.microsoft.com/office/drawing/2014/main" id="{F1F2544D-E482-4C7A-82BF-3E02AF46E327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3" name="Straight Connector 712">
                    <a:extLst>
                      <a:ext uri="{FF2B5EF4-FFF2-40B4-BE49-F238E27FC236}">
                        <a16:creationId xmlns:a16="http://schemas.microsoft.com/office/drawing/2014/main" id="{0C323778-5DED-4116-B6C4-1FE06A4FD58D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4" name="Straight Connector 713">
                    <a:extLst>
                      <a:ext uri="{FF2B5EF4-FFF2-40B4-BE49-F238E27FC236}">
                        <a16:creationId xmlns:a16="http://schemas.microsoft.com/office/drawing/2014/main" id="{51ACB9E4-26AB-4F5C-BD1E-801A9D268AFB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5" name="Straight Connector 714">
                    <a:extLst>
                      <a:ext uri="{FF2B5EF4-FFF2-40B4-BE49-F238E27FC236}">
                        <a16:creationId xmlns:a16="http://schemas.microsoft.com/office/drawing/2014/main" id="{9594535E-DE80-45F2-AAEA-ED16849F752A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67" name="Group 666">
                  <a:extLst>
                    <a:ext uri="{FF2B5EF4-FFF2-40B4-BE49-F238E27FC236}">
                      <a16:creationId xmlns:a16="http://schemas.microsoft.com/office/drawing/2014/main" id="{EA8168DC-8FD8-45F5-93EB-C5A9682A55BE}"/>
                    </a:ext>
                  </a:extLst>
                </p:cNvPr>
                <p:cNvGrpSpPr/>
                <p:nvPr/>
              </p:nvGrpSpPr>
              <p:grpSpPr>
                <a:xfrm>
                  <a:off x="1438491" y="3696050"/>
                  <a:ext cx="232376" cy="69372"/>
                  <a:chOff x="1958946" y="1407244"/>
                  <a:chExt cx="3421060" cy="113588"/>
                </a:xfrm>
              </p:grpSpPr>
              <p:cxnSp>
                <p:nvCxnSpPr>
                  <p:cNvPr id="698" name="Straight Connector 697">
                    <a:extLst>
                      <a:ext uri="{FF2B5EF4-FFF2-40B4-BE49-F238E27FC236}">
                        <a16:creationId xmlns:a16="http://schemas.microsoft.com/office/drawing/2014/main" id="{5254E38D-21CA-4036-8816-1AEC6CEC78FA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9" name="Straight Connector 698">
                    <a:extLst>
                      <a:ext uri="{FF2B5EF4-FFF2-40B4-BE49-F238E27FC236}">
                        <a16:creationId xmlns:a16="http://schemas.microsoft.com/office/drawing/2014/main" id="{17FD5E8A-966D-4533-87AD-EC7D484CB6A1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0" name="Straight Connector 699">
                    <a:extLst>
                      <a:ext uri="{FF2B5EF4-FFF2-40B4-BE49-F238E27FC236}">
                        <a16:creationId xmlns:a16="http://schemas.microsoft.com/office/drawing/2014/main" id="{F5A7E34F-FBAE-4AC7-ADC8-DA3059F4E07D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1" name="Straight Connector 700">
                    <a:extLst>
                      <a:ext uri="{FF2B5EF4-FFF2-40B4-BE49-F238E27FC236}">
                        <a16:creationId xmlns:a16="http://schemas.microsoft.com/office/drawing/2014/main" id="{A6C9E1EA-A276-47D0-ACD6-914996E18065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2" name="Straight Connector 701">
                    <a:extLst>
                      <a:ext uri="{FF2B5EF4-FFF2-40B4-BE49-F238E27FC236}">
                        <a16:creationId xmlns:a16="http://schemas.microsoft.com/office/drawing/2014/main" id="{5BAD2259-EFA9-4309-951C-8AA83CFFB752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3" name="Straight Connector 702">
                    <a:extLst>
                      <a:ext uri="{FF2B5EF4-FFF2-40B4-BE49-F238E27FC236}">
                        <a16:creationId xmlns:a16="http://schemas.microsoft.com/office/drawing/2014/main" id="{9B5B3C4F-D918-49C8-BFB0-8D6ECB755DA9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4" name="Straight Connector 703">
                    <a:extLst>
                      <a:ext uri="{FF2B5EF4-FFF2-40B4-BE49-F238E27FC236}">
                        <a16:creationId xmlns:a16="http://schemas.microsoft.com/office/drawing/2014/main" id="{7AA9DE94-6CEF-4CF0-941B-AE078E6E6AD0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5" name="Straight Connector 704">
                    <a:extLst>
                      <a:ext uri="{FF2B5EF4-FFF2-40B4-BE49-F238E27FC236}">
                        <a16:creationId xmlns:a16="http://schemas.microsoft.com/office/drawing/2014/main" id="{4C610F79-82BA-430C-9A94-3FBB3BC8239E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6" name="Straight Connector 705">
                    <a:extLst>
                      <a:ext uri="{FF2B5EF4-FFF2-40B4-BE49-F238E27FC236}">
                        <a16:creationId xmlns:a16="http://schemas.microsoft.com/office/drawing/2014/main" id="{0EADF1B7-1BED-4FCC-A3DF-D9C8F08F67C7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68" name="Group 667">
                  <a:extLst>
                    <a:ext uri="{FF2B5EF4-FFF2-40B4-BE49-F238E27FC236}">
                      <a16:creationId xmlns:a16="http://schemas.microsoft.com/office/drawing/2014/main" id="{8B0C9567-F0F0-4515-ACF5-699080947554}"/>
                    </a:ext>
                  </a:extLst>
                </p:cNvPr>
                <p:cNvGrpSpPr/>
                <p:nvPr/>
              </p:nvGrpSpPr>
              <p:grpSpPr>
                <a:xfrm>
                  <a:off x="1130474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689" name="Straight Connector 688">
                    <a:extLst>
                      <a:ext uri="{FF2B5EF4-FFF2-40B4-BE49-F238E27FC236}">
                        <a16:creationId xmlns:a16="http://schemas.microsoft.com/office/drawing/2014/main" id="{20F53C55-EE5C-4215-9488-3345F19A4CFA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0" name="Straight Connector 689">
                    <a:extLst>
                      <a:ext uri="{FF2B5EF4-FFF2-40B4-BE49-F238E27FC236}">
                        <a16:creationId xmlns:a16="http://schemas.microsoft.com/office/drawing/2014/main" id="{AB97CE45-B167-43CA-8DE9-EC7DDEDDF2E0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1" name="Straight Connector 690">
                    <a:extLst>
                      <a:ext uri="{FF2B5EF4-FFF2-40B4-BE49-F238E27FC236}">
                        <a16:creationId xmlns:a16="http://schemas.microsoft.com/office/drawing/2014/main" id="{283C1A07-BB8B-4CAC-9B6A-70ED69F39C06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2" name="Straight Connector 691">
                    <a:extLst>
                      <a:ext uri="{FF2B5EF4-FFF2-40B4-BE49-F238E27FC236}">
                        <a16:creationId xmlns:a16="http://schemas.microsoft.com/office/drawing/2014/main" id="{C389AEC7-E706-4521-8FA6-308910FB33F9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3" name="Straight Connector 692">
                    <a:extLst>
                      <a:ext uri="{FF2B5EF4-FFF2-40B4-BE49-F238E27FC236}">
                        <a16:creationId xmlns:a16="http://schemas.microsoft.com/office/drawing/2014/main" id="{0846A2D3-498F-4BF7-A513-2819013630D4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4" name="Straight Connector 693">
                    <a:extLst>
                      <a:ext uri="{FF2B5EF4-FFF2-40B4-BE49-F238E27FC236}">
                        <a16:creationId xmlns:a16="http://schemas.microsoft.com/office/drawing/2014/main" id="{4D6DDD58-FA37-407D-A538-BE43B5955E45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5" name="Straight Connector 694">
                    <a:extLst>
                      <a:ext uri="{FF2B5EF4-FFF2-40B4-BE49-F238E27FC236}">
                        <a16:creationId xmlns:a16="http://schemas.microsoft.com/office/drawing/2014/main" id="{08124251-B468-4537-BC39-BDC54122DBE6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6" name="Straight Connector 695">
                    <a:extLst>
                      <a:ext uri="{FF2B5EF4-FFF2-40B4-BE49-F238E27FC236}">
                        <a16:creationId xmlns:a16="http://schemas.microsoft.com/office/drawing/2014/main" id="{6229CCE7-3CE9-4568-9C7F-0C6582ADD5AC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7" name="Straight Connector 696">
                    <a:extLst>
                      <a:ext uri="{FF2B5EF4-FFF2-40B4-BE49-F238E27FC236}">
                        <a16:creationId xmlns:a16="http://schemas.microsoft.com/office/drawing/2014/main" id="{B21EB54D-5C50-4933-9EEF-21F49F4099B5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69" name="Group 668">
                  <a:extLst>
                    <a:ext uri="{FF2B5EF4-FFF2-40B4-BE49-F238E27FC236}">
                      <a16:creationId xmlns:a16="http://schemas.microsoft.com/office/drawing/2014/main" id="{267D1ED5-B5B2-41E3-8BBA-E6AE6B2668E4}"/>
                    </a:ext>
                  </a:extLst>
                </p:cNvPr>
                <p:cNvGrpSpPr/>
                <p:nvPr/>
              </p:nvGrpSpPr>
              <p:grpSpPr>
                <a:xfrm>
                  <a:off x="860538" y="3691285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680" name="Straight Connector 679">
                    <a:extLst>
                      <a:ext uri="{FF2B5EF4-FFF2-40B4-BE49-F238E27FC236}">
                        <a16:creationId xmlns:a16="http://schemas.microsoft.com/office/drawing/2014/main" id="{4AB5CCA2-7039-44BE-9F8B-410F2012FF15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1" name="Straight Connector 680">
                    <a:extLst>
                      <a:ext uri="{FF2B5EF4-FFF2-40B4-BE49-F238E27FC236}">
                        <a16:creationId xmlns:a16="http://schemas.microsoft.com/office/drawing/2014/main" id="{E77DEE07-1667-47A2-88B9-E83ABD092408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2" name="Straight Connector 681">
                    <a:extLst>
                      <a:ext uri="{FF2B5EF4-FFF2-40B4-BE49-F238E27FC236}">
                        <a16:creationId xmlns:a16="http://schemas.microsoft.com/office/drawing/2014/main" id="{15F29F85-E601-446C-B1E4-5143E68B8F3B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3" name="Straight Connector 682">
                    <a:extLst>
                      <a:ext uri="{FF2B5EF4-FFF2-40B4-BE49-F238E27FC236}">
                        <a16:creationId xmlns:a16="http://schemas.microsoft.com/office/drawing/2014/main" id="{F3ED3A92-0FDB-44CD-B626-367791F3059F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4" name="Straight Connector 683">
                    <a:extLst>
                      <a:ext uri="{FF2B5EF4-FFF2-40B4-BE49-F238E27FC236}">
                        <a16:creationId xmlns:a16="http://schemas.microsoft.com/office/drawing/2014/main" id="{456B8BC2-9A2E-4014-BF4E-B342C8970C6E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5" name="Straight Connector 684">
                    <a:extLst>
                      <a:ext uri="{FF2B5EF4-FFF2-40B4-BE49-F238E27FC236}">
                        <a16:creationId xmlns:a16="http://schemas.microsoft.com/office/drawing/2014/main" id="{EA430ADA-7910-4A75-B351-95E53B1341B1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6" name="Straight Connector 685">
                    <a:extLst>
                      <a:ext uri="{FF2B5EF4-FFF2-40B4-BE49-F238E27FC236}">
                        <a16:creationId xmlns:a16="http://schemas.microsoft.com/office/drawing/2014/main" id="{0F83CB74-FF54-47C5-8620-946A9AD58165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7" name="Straight Connector 686">
                    <a:extLst>
                      <a:ext uri="{FF2B5EF4-FFF2-40B4-BE49-F238E27FC236}">
                        <a16:creationId xmlns:a16="http://schemas.microsoft.com/office/drawing/2014/main" id="{F1544C4D-B18D-46A5-9671-9680CCC74105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8" name="Straight Connector 687">
                    <a:extLst>
                      <a:ext uri="{FF2B5EF4-FFF2-40B4-BE49-F238E27FC236}">
                        <a16:creationId xmlns:a16="http://schemas.microsoft.com/office/drawing/2014/main" id="{134D1601-B2A9-4C77-AB84-360789F49586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70" name="Group 669">
                  <a:extLst>
                    <a:ext uri="{FF2B5EF4-FFF2-40B4-BE49-F238E27FC236}">
                      <a16:creationId xmlns:a16="http://schemas.microsoft.com/office/drawing/2014/main" id="{4EF6B91E-9F78-4967-AC43-5C90590F736B}"/>
                    </a:ext>
                  </a:extLst>
                </p:cNvPr>
                <p:cNvGrpSpPr/>
                <p:nvPr/>
              </p:nvGrpSpPr>
              <p:grpSpPr>
                <a:xfrm>
                  <a:off x="572123" y="3695653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671" name="Straight Connector 670">
                    <a:extLst>
                      <a:ext uri="{FF2B5EF4-FFF2-40B4-BE49-F238E27FC236}">
                        <a16:creationId xmlns:a16="http://schemas.microsoft.com/office/drawing/2014/main" id="{E18F2473-17F8-4E8F-8603-E8F4BD3C6F98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2" name="Straight Connector 671">
                    <a:extLst>
                      <a:ext uri="{FF2B5EF4-FFF2-40B4-BE49-F238E27FC236}">
                        <a16:creationId xmlns:a16="http://schemas.microsoft.com/office/drawing/2014/main" id="{BA3D87A1-30E5-4A01-847F-BDFD319B65E5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3" name="Straight Connector 672">
                    <a:extLst>
                      <a:ext uri="{FF2B5EF4-FFF2-40B4-BE49-F238E27FC236}">
                        <a16:creationId xmlns:a16="http://schemas.microsoft.com/office/drawing/2014/main" id="{F8857E4F-0075-4028-94A1-3F5F8A3B5BFA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4" name="Straight Connector 673">
                    <a:extLst>
                      <a:ext uri="{FF2B5EF4-FFF2-40B4-BE49-F238E27FC236}">
                        <a16:creationId xmlns:a16="http://schemas.microsoft.com/office/drawing/2014/main" id="{1A8C34DF-3054-4DDC-8B92-1FEF926E3FEA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5" name="Straight Connector 674">
                    <a:extLst>
                      <a:ext uri="{FF2B5EF4-FFF2-40B4-BE49-F238E27FC236}">
                        <a16:creationId xmlns:a16="http://schemas.microsoft.com/office/drawing/2014/main" id="{12436BBE-1289-4AB3-8EF8-A8374FAC014B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6" name="Straight Connector 675">
                    <a:extLst>
                      <a:ext uri="{FF2B5EF4-FFF2-40B4-BE49-F238E27FC236}">
                        <a16:creationId xmlns:a16="http://schemas.microsoft.com/office/drawing/2014/main" id="{5089F567-AEF5-4A76-945B-E295BD7C577C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7" name="Straight Connector 676">
                    <a:extLst>
                      <a:ext uri="{FF2B5EF4-FFF2-40B4-BE49-F238E27FC236}">
                        <a16:creationId xmlns:a16="http://schemas.microsoft.com/office/drawing/2014/main" id="{F425BA57-6690-4E45-9AD9-54E7BAB92822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8" name="Straight Connector 677">
                    <a:extLst>
                      <a:ext uri="{FF2B5EF4-FFF2-40B4-BE49-F238E27FC236}">
                        <a16:creationId xmlns:a16="http://schemas.microsoft.com/office/drawing/2014/main" id="{37035469-8B50-4673-911C-4D8B1ACD8B13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9" name="Straight Connector 678">
                    <a:extLst>
                      <a:ext uri="{FF2B5EF4-FFF2-40B4-BE49-F238E27FC236}">
                        <a16:creationId xmlns:a16="http://schemas.microsoft.com/office/drawing/2014/main" id="{F8D1A351-40EB-496E-BC06-B93575ED09C5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16" name="Group 615">
                <a:extLst>
                  <a:ext uri="{FF2B5EF4-FFF2-40B4-BE49-F238E27FC236}">
                    <a16:creationId xmlns:a16="http://schemas.microsoft.com/office/drawing/2014/main" id="{1D0010EA-4DD8-42D3-8970-FF702ACDFF68}"/>
                  </a:ext>
                </a:extLst>
              </p:cNvPr>
              <p:cNvGrpSpPr/>
              <p:nvPr/>
            </p:nvGrpSpPr>
            <p:grpSpPr>
              <a:xfrm>
                <a:off x="3155328" y="3704259"/>
                <a:ext cx="252890" cy="54414"/>
                <a:chOff x="1958946" y="1407244"/>
                <a:chExt cx="3421060" cy="113588"/>
              </a:xfrm>
            </p:grpSpPr>
            <p:cxnSp>
              <p:nvCxnSpPr>
                <p:cNvPr id="657" name="Straight Connector 656">
                  <a:extLst>
                    <a:ext uri="{FF2B5EF4-FFF2-40B4-BE49-F238E27FC236}">
                      <a16:creationId xmlns:a16="http://schemas.microsoft.com/office/drawing/2014/main" id="{CDB71450-724D-441A-B857-86301C6E949E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8" name="Straight Connector 657">
                  <a:extLst>
                    <a:ext uri="{FF2B5EF4-FFF2-40B4-BE49-F238E27FC236}">
                      <a16:creationId xmlns:a16="http://schemas.microsoft.com/office/drawing/2014/main" id="{211EB3C6-5E2C-49A3-A8F7-1E080770576A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9" name="Straight Connector 658">
                  <a:extLst>
                    <a:ext uri="{FF2B5EF4-FFF2-40B4-BE49-F238E27FC236}">
                      <a16:creationId xmlns:a16="http://schemas.microsoft.com/office/drawing/2014/main" id="{82F188E6-90CA-4437-A3AF-7EBA48E0AEE9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0" name="Straight Connector 659">
                  <a:extLst>
                    <a:ext uri="{FF2B5EF4-FFF2-40B4-BE49-F238E27FC236}">
                      <a16:creationId xmlns:a16="http://schemas.microsoft.com/office/drawing/2014/main" id="{692BDDF6-8231-436D-8659-84913E230E52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1" name="Straight Connector 660">
                  <a:extLst>
                    <a:ext uri="{FF2B5EF4-FFF2-40B4-BE49-F238E27FC236}">
                      <a16:creationId xmlns:a16="http://schemas.microsoft.com/office/drawing/2014/main" id="{040D4610-E37B-4D1F-88B8-E9FE273A0976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2" name="Straight Connector 661">
                  <a:extLst>
                    <a:ext uri="{FF2B5EF4-FFF2-40B4-BE49-F238E27FC236}">
                      <a16:creationId xmlns:a16="http://schemas.microsoft.com/office/drawing/2014/main" id="{7CE9AD3A-F1C4-4779-B21D-C741474457C9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3" name="Straight Connector 662">
                  <a:extLst>
                    <a:ext uri="{FF2B5EF4-FFF2-40B4-BE49-F238E27FC236}">
                      <a16:creationId xmlns:a16="http://schemas.microsoft.com/office/drawing/2014/main" id="{4241D66C-8458-44CA-8CB9-1B9203724210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4" name="Straight Connector 663">
                  <a:extLst>
                    <a:ext uri="{FF2B5EF4-FFF2-40B4-BE49-F238E27FC236}">
                      <a16:creationId xmlns:a16="http://schemas.microsoft.com/office/drawing/2014/main" id="{89E14B12-BD89-4368-BDAB-C415FA9FE899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5" name="Straight Connector 664">
                  <a:extLst>
                    <a:ext uri="{FF2B5EF4-FFF2-40B4-BE49-F238E27FC236}">
                      <a16:creationId xmlns:a16="http://schemas.microsoft.com/office/drawing/2014/main" id="{101116F6-DD41-4213-B7EA-8CA30ECF6771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7" name="Group 616">
                <a:extLst>
                  <a:ext uri="{FF2B5EF4-FFF2-40B4-BE49-F238E27FC236}">
                    <a16:creationId xmlns:a16="http://schemas.microsoft.com/office/drawing/2014/main" id="{1D1F9A3D-1FA2-4759-BA88-38608E13CED9}"/>
                  </a:ext>
                </a:extLst>
              </p:cNvPr>
              <p:cNvGrpSpPr/>
              <p:nvPr/>
            </p:nvGrpSpPr>
            <p:grpSpPr>
              <a:xfrm>
                <a:off x="2868811" y="3706356"/>
                <a:ext cx="232376" cy="52317"/>
                <a:chOff x="1958946" y="1407244"/>
                <a:chExt cx="3421060" cy="113588"/>
              </a:xfrm>
            </p:grpSpPr>
            <p:cxnSp>
              <p:nvCxnSpPr>
                <p:cNvPr id="648" name="Straight Connector 647">
                  <a:extLst>
                    <a:ext uri="{FF2B5EF4-FFF2-40B4-BE49-F238E27FC236}">
                      <a16:creationId xmlns:a16="http://schemas.microsoft.com/office/drawing/2014/main" id="{570AA48B-4ED1-437F-ADD4-EB8F5D5681A2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9" name="Straight Connector 648">
                  <a:extLst>
                    <a:ext uri="{FF2B5EF4-FFF2-40B4-BE49-F238E27FC236}">
                      <a16:creationId xmlns:a16="http://schemas.microsoft.com/office/drawing/2014/main" id="{26FB310A-F130-43CE-8DA9-EA68402B97B4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0" name="Straight Connector 649">
                  <a:extLst>
                    <a:ext uri="{FF2B5EF4-FFF2-40B4-BE49-F238E27FC236}">
                      <a16:creationId xmlns:a16="http://schemas.microsoft.com/office/drawing/2014/main" id="{DCC9E4E3-2180-4A5D-973E-B657C50DA082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1" name="Straight Connector 650">
                  <a:extLst>
                    <a:ext uri="{FF2B5EF4-FFF2-40B4-BE49-F238E27FC236}">
                      <a16:creationId xmlns:a16="http://schemas.microsoft.com/office/drawing/2014/main" id="{5AD7059E-0A60-4B6A-A074-0AF60F4784B6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2" name="Straight Connector 651">
                  <a:extLst>
                    <a:ext uri="{FF2B5EF4-FFF2-40B4-BE49-F238E27FC236}">
                      <a16:creationId xmlns:a16="http://schemas.microsoft.com/office/drawing/2014/main" id="{BDC5BF59-EFE5-4D74-BE4A-C16F02A9F8C1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3" name="Straight Connector 652">
                  <a:extLst>
                    <a:ext uri="{FF2B5EF4-FFF2-40B4-BE49-F238E27FC236}">
                      <a16:creationId xmlns:a16="http://schemas.microsoft.com/office/drawing/2014/main" id="{916C75A4-59F5-48C7-BC8B-D37AED069AF8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4" name="Straight Connector 653">
                  <a:extLst>
                    <a:ext uri="{FF2B5EF4-FFF2-40B4-BE49-F238E27FC236}">
                      <a16:creationId xmlns:a16="http://schemas.microsoft.com/office/drawing/2014/main" id="{E6D51F10-55EF-45DE-BB8C-6B62B089A77D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5" name="Straight Connector 654">
                  <a:extLst>
                    <a:ext uri="{FF2B5EF4-FFF2-40B4-BE49-F238E27FC236}">
                      <a16:creationId xmlns:a16="http://schemas.microsoft.com/office/drawing/2014/main" id="{4A97C706-2EA6-48BD-AFF7-752A58F429E4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6" name="Straight Connector 655">
                  <a:extLst>
                    <a:ext uri="{FF2B5EF4-FFF2-40B4-BE49-F238E27FC236}">
                      <a16:creationId xmlns:a16="http://schemas.microsoft.com/office/drawing/2014/main" id="{F222C489-EE90-41AA-84D7-ADD1CCC82AAA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8" name="Group 617">
                <a:extLst>
                  <a:ext uri="{FF2B5EF4-FFF2-40B4-BE49-F238E27FC236}">
                    <a16:creationId xmlns:a16="http://schemas.microsoft.com/office/drawing/2014/main" id="{09673CEA-F424-489B-A876-4E6E57D59658}"/>
                  </a:ext>
                </a:extLst>
              </p:cNvPr>
              <p:cNvGrpSpPr/>
              <p:nvPr/>
            </p:nvGrpSpPr>
            <p:grpSpPr>
              <a:xfrm>
                <a:off x="2560794" y="3704259"/>
                <a:ext cx="258235" cy="52317"/>
                <a:chOff x="1958946" y="1407244"/>
                <a:chExt cx="3421060" cy="113588"/>
              </a:xfrm>
            </p:grpSpPr>
            <p:cxnSp>
              <p:nvCxnSpPr>
                <p:cNvPr id="639" name="Straight Connector 638">
                  <a:extLst>
                    <a:ext uri="{FF2B5EF4-FFF2-40B4-BE49-F238E27FC236}">
                      <a16:creationId xmlns:a16="http://schemas.microsoft.com/office/drawing/2014/main" id="{5FC86CD5-ED79-4DA2-AD81-7115154752DB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0" name="Straight Connector 639">
                  <a:extLst>
                    <a:ext uri="{FF2B5EF4-FFF2-40B4-BE49-F238E27FC236}">
                      <a16:creationId xmlns:a16="http://schemas.microsoft.com/office/drawing/2014/main" id="{45BE2980-8DBB-4F74-9118-804E2400B400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1" name="Straight Connector 640">
                  <a:extLst>
                    <a:ext uri="{FF2B5EF4-FFF2-40B4-BE49-F238E27FC236}">
                      <a16:creationId xmlns:a16="http://schemas.microsoft.com/office/drawing/2014/main" id="{9F45FC88-0196-42B0-AFA5-440D1403E3A2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2" name="Straight Connector 641">
                  <a:extLst>
                    <a:ext uri="{FF2B5EF4-FFF2-40B4-BE49-F238E27FC236}">
                      <a16:creationId xmlns:a16="http://schemas.microsoft.com/office/drawing/2014/main" id="{9BDCACB1-0D49-4417-B2AF-ECE48BAE582B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3" name="Straight Connector 642">
                  <a:extLst>
                    <a:ext uri="{FF2B5EF4-FFF2-40B4-BE49-F238E27FC236}">
                      <a16:creationId xmlns:a16="http://schemas.microsoft.com/office/drawing/2014/main" id="{43D78643-267C-428F-85AE-751C4FBD00F1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4" name="Straight Connector 643">
                  <a:extLst>
                    <a:ext uri="{FF2B5EF4-FFF2-40B4-BE49-F238E27FC236}">
                      <a16:creationId xmlns:a16="http://schemas.microsoft.com/office/drawing/2014/main" id="{C4C237B6-B4EE-4342-92EE-D4CB963AF9AB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5" name="Straight Connector 644">
                  <a:extLst>
                    <a:ext uri="{FF2B5EF4-FFF2-40B4-BE49-F238E27FC236}">
                      <a16:creationId xmlns:a16="http://schemas.microsoft.com/office/drawing/2014/main" id="{DF807B98-1D2F-40FC-8081-38CA01C32CF4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6" name="Straight Connector 645">
                  <a:extLst>
                    <a:ext uri="{FF2B5EF4-FFF2-40B4-BE49-F238E27FC236}">
                      <a16:creationId xmlns:a16="http://schemas.microsoft.com/office/drawing/2014/main" id="{EF1E39FB-4361-4049-AEC0-BC3A68CC02AE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7" name="Straight Connector 646">
                  <a:extLst>
                    <a:ext uri="{FF2B5EF4-FFF2-40B4-BE49-F238E27FC236}">
                      <a16:creationId xmlns:a16="http://schemas.microsoft.com/office/drawing/2014/main" id="{879F905A-FAD0-416E-A010-931B3653ABEE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9" name="Group 618">
                <a:extLst>
                  <a:ext uri="{FF2B5EF4-FFF2-40B4-BE49-F238E27FC236}">
                    <a16:creationId xmlns:a16="http://schemas.microsoft.com/office/drawing/2014/main" id="{58E6A0D4-AEFF-4538-BDE9-0B8F20710A5E}"/>
                  </a:ext>
                </a:extLst>
              </p:cNvPr>
              <p:cNvGrpSpPr/>
              <p:nvPr/>
            </p:nvGrpSpPr>
            <p:grpSpPr>
              <a:xfrm>
                <a:off x="2290858" y="3702763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630" name="Straight Connector 629">
                  <a:extLst>
                    <a:ext uri="{FF2B5EF4-FFF2-40B4-BE49-F238E27FC236}">
                      <a16:creationId xmlns:a16="http://schemas.microsoft.com/office/drawing/2014/main" id="{361CCB5F-81FA-433A-B320-613F5CBC52D1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1" name="Straight Connector 630">
                  <a:extLst>
                    <a:ext uri="{FF2B5EF4-FFF2-40B4-BE49-F238E27FC236}">
                      <a16:creationId xmlns:a16="http://schemas.microsoft.com/office/drawing/2014/main" id="{4E83679B-021E-4693-8672-289430C9EB4C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2" name="Straight Connector 631">
                  <a:extLst>
                    <a:ext uri="{FF2B5EF4-FFF2-40B4-BE49-F238E27FC236}">
                      <a16:creationId xmlns:a16="http://schemas.microsoft.com/office/drawing/2014/main" id="{9051BE8A-8D1C-48B6-9A1E-91485D3C3C33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3" name="Straight Connector 632">
                  <a:extLst>
                    <a:ext uri="{FF2B5EF4-FFF2-40B4-BE49-F238E27FC236}">
                      <a16:creationId xmlns:a16="http://schemas.microsoft.com/office/drawing/2014/main" id="{BC83D8D8-0D48-4427-A709-FFC4C41EC204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4" name="Straight Connector 633">
                  <a:extLst>
                    <a:ext uri="{FF2B5EF4-FFF2-40B4-BE49-F238E27FC236}">
                      <a16:creationId xmlns:a16="http://schemas.microsoft.com/office/drawing/2014/main" id="{10C41E9A-2971-4CF1-9EDD-F61E4F36BEC9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5" name="Straight Connector 634">
                  <a:extLst>
                    <a:ext uri="{FF2B5EF4-FFF2-40B4-BE49-F238E27FC236}">
                      <a16:creationId xmlns:a16="http://schemas.microsoft.com/office/drawing/2014/main" id="{04CC865A-1035-4DF9-A5C2-E441C6C97D08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6" name="Straight Connector 635">
                  <a:extLst>
                    <a:ext uri="{FF2B5EF4-FFF2-40B4-BE49-F238E27FC236}">
                      <a16:creationId xmlns:a16="http://schemas.microsoft.com/office/drawing/2014/main" id="{C0BE0C15-E6F7-418A-846E-59C25A461558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7" name="Straight Connector 636">
                  <a:extLst>
                    <a:ext uri="{FF2B5EF4-FFF2-40B4-BE49-F238E27FC236}">
                      <a16:creationId xmlns:a16="http://schemas.microsoft.com/office/drawing/2014/main" id="{F39EF2D5-7DD2-4720-BFE7-55A599C565AC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8" name="Straight Connector 637">
                  <a:extLst>
                    <a:ext uri="{FF2B5EF4-FFF2-40B4-BE49-F238E27FC236}">
                      <a16:creationId xmlns:a16="http://schemas.microsoft.com/office/drawing/2014/main" id="{109661DD-A224-465F-98FF-2942F87B9CF0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20" name="Group 619">
                <a:extLst>
                  <a:ext uri="{FF2B5EF4-FFF2-40B4-BE49-F238E27FC236}">
                    <a16:creationId xmlns:a16="http://schemas.microsoft.com/office/drawing/2014/main" id="{096F8111-3905-4BF0-A0CA-6C594F8388F9}"/>
                  </a:ext>
                </a:extLst>
              </p:cNvPr>
              <p:cNvGrpSpPr/>
              <p:nvPr/>
            </p:nvGrpSpPr>
            <p:grpSpPr>
              <a:xfrm>
                <a:off x="2002443" y="3706057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621" name="Straight Connector 620">
                  <a:extLst>
                    <a:ext uri="{FF2B5EF4-FFF2-40B4-BE49-F238E27FC236}">
                      <a16:creationId xmlns:a16="http://schemas.microsoft.com/office/drawing/2014/main" id="{CD999640-7A89-42F0-B769-BC293D131369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2" name="Straight Connector 621">
                  <a:extLst>
                    <a:ext uri="{FF2B5EF4-FFF2-40B4-BE49-F238E27FC236}">
                      <a16:creationId xmlns:a16="http://schemas.microsoft.com/office/drawing/2014/main" id="{4F56775E-17A7-4A70-84C1-68398C6EC55E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3" name="Straight Connector 622">
                  <a:extLst>
                    <a:ext uri="{FF2B5EF4-FFF2-40B4-BE49-F238E27FC236}">
                      <a16:creationId xmlns:a16="http://schemas.microsoft.com/office/drawing/2014/main" id="{F8798066-756A-4F78-A67C-C5B868CDF1E5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4" name="Straight Connector 623">
                  <a:extLst>
                    <a:ext uri="{FF2B5EF4-FFF2-40B4-BE49-F238E27FC236}">
                      <a16:creationId xmlns:a16="http://schemas.microsoft.com/office/drawing/2014/main" id="{2BBED511-1BCA-4A29-8F92-B3D37E645CB7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5" name="Straight Connector 624">
                  <a:extLst>
                    <a:ext uri="{FF2B5EF4-FFF2-40B4-BE49-F238E27FC236}">
                      <a16:creationId xmlns:a16="http://schemas.microsoft.com/office/drawing/2014/main" id="{A8CA8613-36D9-4C24-A236-5CCFF381F8EC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6" name="Straight Connector 625">
                  <a:extLst>
                    <a:ext uri="{FF2B5EF4-FFF2-40B4-BE49-F238E27FC236}">
                      <a16:creationId xmlns:a16="http://schemas.microsoft.com/office/drawing/2014/main" id="{6F0ABC8B-3CF1-46C0-B7A3-4DB148EE21FE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7" name="Straight Connector 626">
                  <a:extLst>
                    <a:ext uri="{FF2B5EF4-FFF2-40B4-BE49-F238E27FC236}">
                      <a16:creationId xmlns:a16="http://schemas.microsoft.com/office/drawing/2014/main" id="{0013B550-A75B-450F-942F-12E376A07D82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8" name="Straight Connector 627">
                  <a:extLst>
                    <a:ext uri="{FF2B5EF4-FFF2-40B4-BE49-F238E27FC236}">
                      <a16:creationId xmlns:a16="http://schemas.microsoft.com/office/drawing/2014/main" id="{B33A33AB-6C71-4C02-9BDC-D352F07B0BCA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9" name="Straight Connector 628">
                  <a:extLst>
                    <a:ext uri="{FF2B5EF4-FFF2-40B4-BE49-F238E27FC236}">
                      <a16:creationId xmlns:a16="http://schemas.microsoft.com/office/drawing/2014/main" id="{F804E7C9-C748-40CE-A32D-D594A8666171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02" name="Group 501">
              <a:extLst>
                <a:ext uri="{FF2B5EF4-FFF2-40B4-BE49-F238E27FC236}">
                  <a16:creationId xmlns:a16="http://schemas.microsoft.com/office/drawing/2014/main" id="{C6EE0238-10C9-4E3F-8936-E83EEECA299B}"/>
                </a:ext>
              </a:extLst>
            </p:cNvPr>
            <p:cNvGrpSpPr/>
            <p:nvPr/>
          </p:nvGrpSpPr>
          <p:grpSpPr>
            <a:xfrm rot="5400000">
              <a:off x="-869315" y="5125333"/>
              <a:ext cx="2836095" cy="78718"/>
              <a:chOff x="572123" y="3694241"/>
              <a:chExt cx="2836095" cy="78718"/>
            </a:xfrm>
          </p:grpSpPr>
          <p:grpSp>
            <p:nvGrpSpPr>
              <p:cNvPr id="503" name="Group 502">
                <a:extLst>
                  <a:ext uri="{FF2B5EF4-FFF2-40B4-BE49-F238E27FC236}">
                    <a16:creationId xmlns:a16="http://schemas.microsoft.com/office/drawing/2014/main" id="{DF421857-A90F-49CF-8379-5E72061A26C0}"/>
                  </a:ext>
                </a:extLst>
              </p:cNvPr>
              <p:cNvGrpSpPr/>
              <p:nvPr/>
            </p:nvGrpSpPr>
            <p:grpSpPr>
              <a:xfrm>
                <a:off x="837839" y="3694241"/>
                <a:ext cx="2292138" cy="78718"/>
                <a:chOff x="1958946" y="1407244"/>
                <a:chExt cx="3421060" cy="117487"/>
              </a:xfrm>
            </p:grpSpPr>
            <p:cxnSp>
              <p:nvCxnSpPr>
                <p:cNvPr id="605" name="Straight Connector 604">
                  <a:extLst>
                    <a:ext uri="{FF2B5EF4-FFF2-40B4-BE49-F238E27FC236}">
                      <a16:creationId xmlns:a16="http://schemas.microsoft.com/office/drawing/2014/main" id="{4A35C8B6-F6FF-49FB-AD53-BE546EA737DA}"/>
                    </a:ext>
                  </a:extLst>
                </p:cNvPr>
                <p:cNvCxnSpPr/>
                <p:nvPr/>
              </p:nvCxnSpPr>
              <p:spPr>
                <a:xfrm>
                  <a:off x="538000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6" name="Straight Connector 605">
                  <a:extLst>
                    <a:ext uri="{FF2B5EF4-FFF2-40B4-BE49-F238E27FC236}">
                      <a16:creationId xmlns:a16="http://schemas.microsoft.com/office/drawing/2014/main" id="{CA8D7856-943B-4029-826A-78834482D3CC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7" name="Straight Connector 606">
                  <a:extLst>
                    <a:ext uri="{FF2B5EF4-FFF2-40B4-BE49-F238E27FC236}">
                      <a16:creationId xmlns:a16="http://schemas.microsoft.com/office/drawing/2014/main" id="{8BCFFF18-2B04-478A-B9BF-2B0AAC8DD34E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8" name="Straight Connector 607">
                  <a:extLst>
                    <a:ext uri="{FF2B5EF4-FFF2-40B4-BE49-F238E27FC236}">
                      <a16:creationId xmlns:a16="http://schemas.microsoft.com/office/drawing/2014/main" id="{FF5B2812-4B5F-452F-A11A-B50064E0BB39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9" name="Straight Connector 608">
                  <a:extLst>
                    <a:ext uri="{FF2B5EF4-FFF2-40B4-BE49-F238E27FC236}">
                      <a16:creationId xmlns:a16="http://schemas.microsoft.com/office/drawing/2014/main" id="{701FD4FB-9905-4AC2-A54F-E7104B72C5AD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0" name="Straight Connector 609">
                  <a:extLst>
                    <a:ext uri="{FF2B5EF4-FFF2-40B4-BE49-F238E27FC236}">
                      <a16:creationId xmlns:a16="http://schemas.microsoft.com/office/drawing/2014/main" id="{2AA777E1-54E0-489A-8DE8-1B9BD6E04E83}"/>
                    </a:ext>
                  </a:extLst>
                </p:cNvPr>
                <p:cNvCxnSpPr/>
                <p:nvPr/>
              </p:nvCxnSpPr>
              <p:spPr>
                <a:xfrm>
                  <a:off x="3240582" y="1413517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1" name="Straight Connector 610">
                  <a:extLst>
                    <a:ext uri="{FF2B5EF4-FFF2-40B4-BE49-F238E27FC236}">
                      <a16:creationId xmlns:a16="http://schemas.microsoft.com/office/drawing/2014/main" id="{88F82237-098B-4215-B865-132AD0DFE3B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2" name="Straight Connector 611">
                  <a:extLst>
                    <a:ext uri="{FF2B5EF4-FFF2-40B4-BE49-F238E27FC236}">
                      <a16:creationId xmlns:a16="http://schemas.microsoft.com/office/drawing/2014/main" id="{FEF04DB8-BA8C-4AAA-9E4E-892A25877E3C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3" name="Straight Connector 612">
                  <a:extLst>
                    <a:ext uri="{FF2B5EF4-FFF2-40B4-BE49-F238E27FC236}">
                      <a16:creationId xmlns:a16="http://schemas.microsoft.com/office/drawing/2014/main" id="{833A51FE-E269-4FF2-842A-7C5EB5F1F031}"/>
                    </a:ext>
                  </a:extLst>
                </p:cNvPr>
                <p:cNvCxnSpPr/>
                <p:nvPr/>
              </p:nvCxnSpPr>
              <p:spPr>
                <a:xfrm>
                  <a:off x="195894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4" name="Group 503">
                <a:extLst>
                  <a:ext uri="{FF2B5EF4-FFF2-40B4-BE49-F238E27FC236}">
                    <a16:creationId xmlns:a16="http://schemas.microsoft.com/office/drawing/2014/main" id="{6BD1E0F1-58A9-47BB-A731-5208B97681CC}"/>
                  </a:ext>
                </a:extLst>
              </p:cNvPr>
              <p:cNvGrpSpPr/>
              <p:nvPr/>
            </p:nvGrpSpPr>
            <p:grpSpPr>
              <a:xfrm>
                <a:off x="572123" y="3703191"/>
                <a:ext cx="1411119" cy="55910"/>
                <a:chOff x="572123" y="3691285"/>
                <a:chExt cx="1411119" cy="74137"/>
              </a:xfrm>
            </p:grpSpPr>
            <p:grpSp>
              <p:nvGrpSpPr>
                <p:cNvPr id="555" name="Group 554">
                  <a:extLst>
                    <a:ext uri="{FF2B5EF4-FFF2-40B4-BE49-F238E27FC236}">
                      <a16:creationId xmlns:a16="http://schemas.microsoft.com/office/drawing/2014/main" id="{9CB27398-0CB6-46E0-8EA4-F37168C6E8F2}"/>
                    </a:ext>
                  </a:extLst>
                </p:cNvPr>
                <p:cNvGrpSpPr/>
                <p:nvPr/>
              </p:nvGrpSpPr>
              <p:grpSpPr>
                <a:xfrm>
                  <a:off x="1725007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596" name="Straight Connector 595">
                    <a:extLst>
                      <a:ext uri="{FF2B5EF4-FFF2-40B4-BE49-F238E27FC236}">
                        <a16:creationId xmlns:a16="http://schemas.microsoft.com/office/drawing/2014/main" id="{48ACDC56-F72E-4D71-B6E6-9B06B4BF1CE3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7" name="Straight Connector 596">
                    <a:extLst>
                      <a:ext uri="{FF2B5EF4-FFF2-40B4-BE49-F238E27FC236}">
                        <a16:creationId xmlns:a16="http://schemas.microsoft.com/office/drawing/2014/main" id="{473F07F9-DBA4-4CA2-9396-C9E6D23E0171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8" name="Straight Connector 597">
                    <a:extLst>
                      <a:ext uri="{FF2B5EF4-FFF2-40B4-BE49-F238E27FC236}">
                        <a16:creationId xmlns:a16="http://schemas.microsoft.com/office/drawing/2014/main" id="{A58D23E6-AE53-4E3B-AA27-9690A9A3D0EE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9" name="Straight Connector 598">
                    <a:extLst>
                      <a:ext uri="{FF2B5EF4-FFF2-40B4-BE49-F238E27FC236}">
                        <a16:creationId xmlns:a16="http://schemas.microsoft.com/office/drawing/2014/main" id="{FBC5F54D-E09A-4FF7-BE05-A94AB3FE5AB0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0" name="Straight Connector 599">
                    <a:extLst>
                      <a:ext uri="{FF2B5EF4-FFF2-40B4-BE49-F238E27FC236}">
                        <a16:creationId xmlns:a16="http://schemas.microsoft.com/office/drawing/2014/main" id="{D6700DF8-E9F9-437A-A2B1-921D78F0C0EA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1" name="Straight Connector 600">
                    <a:extLst>
                      <a:ext uri="{FF2B5EF4-FFF2-40B4-BE49-F238E27FC236}">
                        <a16:creationId xmlns:a16="http://schemas.microsoft.com/office/drawing/2014/main" id="{BCA3DA92-FD03-4660-8676-E80A6BD67AE0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2" name="Straight Connector 601">
                    <a:extLst>
                      <a:ext uri="{FF2B5EF4-FFF2-40B4-BE49-F238E27FC236}">
                        <a16:creationId xmlns:a16="http://schemas.microsoft.com/office/drawing/2014/main" id="{F25AE3E7-B4A8-41E5-A3E8-20098074FCA6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3" name="Straight Connector 602">
                    <a:extLst>
                      <a:ext uri="{FF2B5EF4-FFF2-40B4-BE49-F238E27FC236}">
                        <a16:creationId xmlns:a16="http://schemas.microsoft.com/office/drawing/2014/main" id="{9A0C6489-E910-458C-9F21-1FA99C879191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4" name="Straight Connector 603">
                    <a:extLst>
                      <a:ext uri="{FF2B5EF4-FFF2-40B4-BE49-F238E27FC236}">
                        <a16:creationId xmlns:a16="http://schemas.microsoft.com/office/drawing/2014/main" id="{43CBA3CD-F4D9-4DC8-88FE-5D842CE18C54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56" name="Group 555">
                  <a:extLst>
                    <a:ext uri="{FF2B5EF4-FFF2-40B4-BE49-F238E27FC236}">
                      <a16:creationId xmlns:a16="http://schemas.microsoft.com/office/drawing/2014/main" id="{F28A290F-3A24-4864-B236-5BC28A49B976}"/>
                    </a:ext>
                  </a:extLst>
                </p:cNvPr>
                <p:cNvGrpSpPr/>
                <p:nvPr/>
              </p:nvGrpSpPr>
              <p:grpSpPr>
                <a:xfrm>
                  <a:off x="1438491" y="3696050"/>
                  <a:ext cx="232376" cy="69372"/>
                  <a:chOff x="1958946" y="1407244"/>
                  <a:chExt cx="3421060" cy="113588"/>
                </a:xfrm>
              </p:grpSpPr>
              <p:cxnSp>
                <p:nvCxnSpPr>
                  <p:cNvPr id="587" name="Straight Connector 586">
                    <a:extLst>
                      <a:ext uri="{FF2B5EF4-FFF2-40B4-BE49-F238E27FC236}">
                        <a16:creationId xmlns:a16="http://schemas.microsoft.com/office/drawing/2014/main" id="{2DF8728E-7759-476C-BB9B-FCF3A0BE91C9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8" name="Straight Connector 587">
                    <a:extLst>
                      <a:ext uri="{FF2B5EF4-FFF2-40B4-BE49-F238E27FC236}">
                        <a16:creationId xmlns:a16="http://schemas.microsoft.com/office/drawing/2014/main" id="{CA6915D1-8A6C-415D-8D11-FD80A790CC19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9" name="Straight Connector 588">
                    <a:extLst>
                      <a:ext uri="{FF2B5EF4-FFF2-40B4-BE49-F238E27FC236}">
                        <a16:creationId xmlns:a16="http://schemas.microsoft.com/office/drawing/2014/main" id="{8BFC9456-F4C5-46EE-A7FE-90395996CE08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0" name="Straight Connector 589">
                    <a:extLst>
                      <a:ext uri="{FF2B5EF4-FFF2-40B4-BE49-F238E27FC236}">
                        <a16:creationId xmlns:a16="http://schemas.microsoft.com/office/drawing/2014/main" id="{F297340C-08FF-4526-971E-BC8DD53FD007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1" name="Straight Connector 590">
                    <a:extLst>
                      <a:ext uri="{FF2B5EF4-FFF2-40B4-BE49-F238E27FC236}">
                        <a16:creationId xmlns:a16="http://schemas.microsoft.com/office/drawing/2014/main" id="{0303B7F5-DC14-4889-9CE4-059567D7DADF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2" name="Straight Connector 591">
                    <a:extLst>
                      <a:ext uri="{FF2B5EF4-FFF2-40B4-BE49-F238E27FC236}">
                        <a16:creationId xmlns:a16="http://schemas.microsoft.com/office/drawing/2014/main" id="{F7DA1A1A-27E9-4340-9727-43F3DE543DFF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3" name="Straight Connector 592">
                    <a:extLst>
                      <a:ext uri="{FF2B5EF4-FFF2-40B4-BE49-F238E27FC236}">
                        <a16:creationId xmlns:a16="http://schemas.microsoft.com/office/drawing/2014/main" id="{F014F327-C4D2-4060-9DC6-E53CBADD80D2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4" name="Straight Connector 593">
                    <a:extLst>
                      <a:ext uri="{FF2B5EF4-FFF2-40B4-BE49-F238E27FC236}">
                        <a16:creationId xmlns:a16="http://schemas.microsoft.com/office/drawing/2014/main" id="{FF3A3131-70D5-4C64-B87B-25114A25F5B2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5" name="Straight Connector 594">
                    <a:extLst>
                      <a:ext uri="{FF2B5EF4-FFF2-40B4-BE49-F238E27FC236}">
                        <a16:creationId xmlns:a16="http://schemas.microsoft.com/office/drawing/2014/main" id="{9180DA8C-F9D9-47EF-8D70-F1603097D594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57" name="Group 556">
                  <a:extLst>
                    <a:ext uri="{FF2B5EF4-FFF2-40B4-BE49-F238E27FC236}">
                      <a16:creationId xmlns:a16="http://schemas.microsoft.com/office/drawing/2014/main" id="{BAF597A4-88DC-4C53-BCCE-448A8EA0635F}"/>
                    </a:ext>
                  </a:extLst>
                </p:cNvPr>
                <p:cNvGrpSpPr/>
                <p:nvPr/>
              </p:nvGrpSpPr>
              <p:grpSpPr>
                <a:xfrm>
                  <a:off x="1130474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578" name="Straight Connector 577">
                    <a:extLst>
                      <a:ext uri="{FF2B5EF4-FFF2-40B4-BE49-F238E27FC236}">
                        <a16:creationId xmlns:a16="http://schemas.microsoft.com/office/drawing/2014/main" id="{746AA5EC-CAA3-40BD-BCE0-F0D27E834B99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9" name="Straight Connector 578">
                    <a:extLst>
                      <a:ext uri="{FF2B5EF4-FFF2-40B4-BE49-F238E27FC236}">
                        <a16:creationId xmlns:a16="http://schemas.microsoft.com/office/drawing/2014/main" id="{5FB83F97-FE12-402F-8AFE-7977F803F002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0" name="Straight Connector 579">
                    <a:extLst>
                      <a:ext uri="{FF2B5EF4-FFF2-40B4-BE49-F238E27FC236}">
                        <a16:creationId xmlns:a16="http://schemas.microsoft.com/office/drawing/2014/main" id="{A138ECAC-5DA8-4509-BC3E-F79656203675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1" name="Straight Connector 580">
                    <a:extLst>
                      <a:ext uri="{FF2B5EF4-FFF2-40B4-BE49-F238E27FC236}">
                        <a16:creationId xmlns:a16="http://schemas.microsoft.com/office/drawing/2014/main" id="{E6FA6E8D-793E-4E95-9497-628D11334CF8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2" name="Straight Connector 581">
                    <a:extLst>
                      <a:ext uri="{FF2B5EF4-FFF2-40B4-BE49-F238E27FC236}">
                        <a16:creationId xmlns:a16="http://schemas.microsoft.com/office/drawing/2014/main" id="{E58DD2CA-F4E4-43DE-BB14-73C9F8C861B1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3" name="Straight Connector 582">
                    <a:extLst>
                      <a:ext uri="{FF2B5EF4-FFF2-40B4-BE49-F238E27FC236}">
                        <a16:creationId xmlns:a16="http://schemas.microsoft.com/office/drawing/2014/main" id="{EC0CA75A-3E71-4DC5-AD2F-C52B53621672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4" name="Straight Connector 583">
                    <a:extLst>
                      <a:ext uri="{FF2B5EF4-FFF2-40B4-BE49-F238E27FC236}">
                        <a16:creationId xmlns:a16="http://schemas.microsoft.com/office/drawing/2014/main" id="{45ABDD1B-B0CE-4149-8263-AD39221B012D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5" name="Straight Connector 584">
                    <a:extLst>
                      <a:ext uri="{FF2B5EF4-FFF2-40B4-BE49-F238E27FC236}">
                        <a16:creationId xmlns:a16="http://schemas.microsoft.com/office/drawing/2014/main" id="{336BC196-06E8-4C5F-B4E1-EB4D79092526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6" name="Straight Connector 585">
                    <a:extLst>
                      <a:ext uri="{FF2B5EF4-FFF2-40B4-BE49-F238E27FC236}">
                        <a16:creationId xmlns:a16="http://schemas.microsoft.com/office/drawing/2014/main" id="{15BCB1DB-36DC-4AF7-8D68-D80266AE9655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58" name="Group 557">
                  <a:extLst>
                    <a:ext uri="{FF2B5EF4-FFF2-40B4-BE49-F238E27FC236}">
                      <a16:creationId xmlns:a16="http://schemas.microsoft.com/office/drawing/2014/main" id="{C8B7652C-2851-47BD-B418-C80A1C051B3F}"/>
                    </a:ext>
                  </a:extLst>
                </p:cNvPr>
                <p:cNvGrpSpPr/>
                <p:nvPr/>
              </p:nvGrpSpPr>
              <p:grpSpPr>
                <a:xfrm>
                  <a:off x="860538" y="3691285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569" name="Straight Connector 568">
                    <a:extLst>
                      <a:ext uri="{FF2B5EF4-FFF2-40B4-BE49-F238E27FC236}">
                        <a16:creationId xmlns:a16="http://schemas.microsoft.com/office/drawing/2014/main" id="{E76D3FF6-4160-412A-A658-E78A6ECB4987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0" name="Straight Connector 569">
                    <a:extLst>
                      <a:ext uri="{FF2B5EF4-FFF2-40B4-BE49-F238E27FC236}">
                        <a16:creationId xmlns:a16="http://schemas.microsoft.com/office/drawing/2014/main" id="{9321F55A-5D9B-43C8-8EF2-C0B7320EDB66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1" name="Straight Connector 570">
                    <a:extLst>
                      <a:ext uri="{FF2B5EF4-FFF2-40B4-BE49-F238E27FC236}">
                        <a16:creationId xmlns:a16="http://schemas.microsoft.com/office/drawing/2014/main" id="{45C0CB8D-8111-4327-99BF-4CD3E59674FD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2" name="Straight Connector 571">
                    <a:extLst>
                      <a:ext uri="{FF2B5EF4-FFF2-40B4-BE49-F238E27FC236}">
                        <a16:creationId xmlns:a16="http://schemas.microsoft.com/office/drawing/2014/main" id="{1061ABCC-0A42-4F01-8328-F661BA737A83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3" name="Straight Connector 572">
                    <a:extLst>
                      <a:ext uri="{FF2B5EF4-FFF2-40B4-BE49-F238E27FC236}">
                        <a16:creationId xmlns:a16="http://schemas.microsoft.com/office/drawing/2014/main" id="{E479E649-5C1A-4096-8A65-6D459BC2807B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4" name="Straight Connector 573">
                    <a:extLst>
                      <a:ext uri="{FF2B5EF4-FFF2-40B4-BE49-F238E27FC236}">
                        <a16:creationId xmlns:a16="http://schemas.microsoft.com/office/drawing/2014/main" id="{FED57926-94CA-47BC-A352-82C44A71578F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5" name="Straight Connector 574">
                    <a:extLst>
                      <a:ext uri="{FF2B5EF4-FFF2-40B4-BE49-F238E27FC236}">
                        <a16:creationId xmlns:a16="http://schemas.microsoft.com/office/drawing/2014/main" id="{066F26F0-8A60-4699-97E2-39613753FAD2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6" name="Straight Connector 575">
                    <a:extLst>
                      <a:ext uri="{FF2B5EF4-FFF2-40B4-BE49-F238E27FC236}">
                        <a16:creationId xmlns:a16="http://schemas.microsoft.com/office/drawing/2014/main" id="{E4D1BF4E-0D20-427F-8EBE-144C275FBD3E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7" name="Straight Connector 576">
                    <a:extLst>
                      <a:ext uri="{FF2B5EF4-FFF2-40B4-BE49-F238E27FC236}">
                        <a16:creationId xmlns:a16="http://schemas.microsoft.com/office/drawing/2014/main" id="{3013D6FE-C2F2-4440-9D8E-9AEDDCD951A8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59" name="Group 558">
                  <a:extLst>
                    <a:ext uri="{FF2B5EF4-FFF2-40B4-BE49-F238E27FC236}">
                      <a16:creationId xmlns:a16="http://schemas.microsoft.com/office/drawing/2014/main" id="{F0D18437-A7D3-4FBB-96E8-91D69F7DB651}"/>
                    </a:ext>
                  </a:extLst>
                </p:cNvPr>
                <p:cNvGrpSpPr/>
                <p:nvPr/>
              </p:nvGrpSpPr>
              <p:grpSpPr>
                <a:xfrm>
                  <a:off x="572123" y="3695653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560" name="Straight Connector 559">
                    <a:extLst>
                      <a:ext uri="{FF2B5EF4-FFF2-40B4-BE49-F238E27FC236}">
                        <a16:creationId xmlns:a16="http://schemas.microsoft.com/office/drawing/2014/main" id="{CF964375-1F30-43EE-8035-C203BE1360EA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1" name="Straight Connector 560">
                    <a:extLst>
                      <a:ext uri="{FF2B5EF4-FFF2-40B4-BE49-F238E27FC236}">
                        <a16:creationId xmlns:a16="http://schemas.microsoft.com/office/drawing/2014/main" id="{A7C5EF58-1EB4-476E-AAA7-DCF8D3668DB5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2" name="Straight Connector 561">
                    <a:extLst>
                      <a:ext uri="{FF2B5EF4-FFF2-40B4-BE49-F238E27FC236}">
                        <a16:creationId xmlns:a16="http://schemas.microsoft.com/office/drawing/2014/main" id="{12936F23-F3F0-43A7-866D-58BA9D25B0FD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3" name="Straight Connector 562">
                    <a:extLst>
                      <a:ext uri="{FF2B5EF4-FFF2-40B4-BE49-F238E27FC236}">
                        <a16:creationId xmlns:a16="http://schemas.microsoft.com/office/drawing/2014/main" id="{74E577D2-A774-400B-9E7C-520FF30DCFE7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4" name="Straight Connector 563">
                    <a:extLst>
                      <a:ext uri="{FF2B5EF4-FFF2-40B4-BE49-F238E27FC236}">
                        <a16:creationId xmlns:a16="http://schemas.microsoft.com/office/drawing/2014/main" id="{A6C60ED4-D2F3-4594-8929-4022CCA8126D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5" name="Straight Connector 564">
                    <a:extLst>
                      <a:ext uri="{FF2B5EF4-FFF2-40B4-BE49-F238E27FC236}">
                        <a16:creationId xmlns:a16="http://schemas.microsoft.com/office/drawing/2014/main" id="{7BB23F51-1D81-4A1E-B0C1-64F9C1402E22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6" name="Straight Connector 565">
                    <a:extLst>
                      <a:ext uri="{FF2B5EF4-FFF2-40B4-BE49-F238E27FC236}">
                        <a16:creationId xmlns:a16="http://schemas.microsoft.com/office/drawing/2014/main" id="{7F3A9E16-08C7-431C-9D43-A69D379DFF0C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7" name="Straight Connector 566">
                    <a:extLst>
                      <a:ext uri="{FF2B5EF4-FFF2-40B4-BE49-F238E27FC236}">
                        <a16:creationId xmlns:a16="http://schemas.microsoft.com/office/drawing/2014/main" id="{49601CA5-C341-4B51-98B0-AE556DCEC491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8" name="Straight Connector 567">
                    <a:extLst>
                      <a:ext uri="{FF2B5EF4-FFF2-40B4-BE49-F238E27FC236}">
                        <a16:creationId xmlns:a16="http://schemas.microsoft.com/office/drawing/2014/main" id="{9242D978-00D5-4176-BEAD-DEA29E705A04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05" name="Group 504">
                <a:extLst>
                  <a:ext uri="{FF2B5EF4-FFF2-40B4-BE49-F238E27FC236}">
                    <a16:creationId xmlns:a16="http://schemas.microsoft.com/office/drawing/2014/main" id="{2273B047-9597-4640-A187-42726B8FC378}"/>
                  </a:ext>
                </a:extLst>
              </p:cNvPr>
              <p:cNvGrpSpPr/>
              <p:nvPr/>
            </p:nvGrpSpPr>
            <p:grpSpPr>
              <a:xfrm>
                <a:off x="3155328" y="3704259"/>
                <a:ext cx="252890" cy="54414"/>
                <a:chOff x="1958946" y="1407244"/>
                <a:chExt cx="3421060" cy="113588"/>
              </a:xfrm>
            </p:grpSpPr>
            <p:cxnSp>
              <p:nvCxnSpPr>
                <p:cNvPr id="546" name="Straight Connector 545">
                  <a:extLst>
                    <a:ext uri="{FF2B5EF4-FFF2-40B4-BE49-F238E27FC236}">
                      <a16:creationId xmlns:a16="http://schemas.microsoft.com/office/drawing/2014/main" id="{594F8E70-05E0-4477-9F56-74706797983D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7" name="Straight Connector 546">
                  <a:extLst>
                    <a:ext uri="{FF2B5EF4-FFF2-40B4-BE49-F238E27FC236}">
                      <a16:creationId xmlns:a16="http://schemas.microsoft.com/office/drawing/2014/main" id="{65D70763-26D1-4461-99BF-A528976F05D8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8" name="Straight Connector 547">
                  <a:extLst>
                    <a:ext uri="{FF2B5EF4-FFF2-40B4-BE49-F238E27FC236}">
                      <a16:creationId xmlns:a16="http://schemas.microsoft.com/office/drawing/2014/main" id="{AE93685B-BF0C-41B1-A3C2-6EE7B806B857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9" name="Straight Connector 548">
                  <a:extLst>
                    <a:ext uri="{FF2B5EF4-FFF2-40B4-BE49-F238E27FC236}">
                      <a16:creationId xmlns:a16="http://schemas.microsoft.com/office/drawing/2014/main" id="{998B12FF-1F7A-4A56-AB52-9CF9D4D5EB5F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0" name="Straight Connector 549">
                  <a:extLst>
                    <a:ext uri="{FF2B5EF4-FFF2-40B4-BE49-F238E27FC236}">
                      <a16:creationId xmlns:a16="http://schemas.microsoft.com/office/drawing/2014/main" id="{D9599F79-4A65-42E2-B3F6-2686F8F79CDE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1" name="Straight Connector 550">
                  <a:extLst>
                    <a:ext uri="{FF2B5EF4-FFF2-40B4-BE49-F238E27FC236}">
                      <a16:creationId xmlns:a16="http://schemas.microsoft.com/office/drawing/2014/main" id="{0E559C7A-7C69-464D-B1F0-288440A2754A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2" name="Straight Connector 551">
                  <a:extLst>
                    <a:ext uri="{FF2B5EF4-FFF2-40B4-BE49-F238E27FC236}">
                      <a16:creationId xmlns:a16="http://schemas.microsoft.com/office/drawing/2014/main" id="{0A91F6D9-6543-44D6-BBEF-00D536BFCE03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3" name="Straight Connector 552">
                  <a:extLst>
                    <a:ext uri="{FF2B5EF4-FFF2-40B4-BE49-F238E27FC236}">
                      <a16:creationId xmlns:a16="http://schemas.microsoft.com/office/drawing/2014/main" id="{1FD51E9E-4F0E-4FCD-88BD-7A8FE20479FA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4" name="Straight Connector 553">
                  <a:extLst>
                    <a:ext uri="{FF2B5EF4-FFF2-40B4-BE49-F238E27FC236}">
                      <a16:creationId xmlns:a16="http://schemas.microsoft.com/office/drawing/2014/main" id="{DDCCD781-5BD8-4DF1-B412-886B7F84A3BC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6" name="Group 505">
                <a:extLst>
                  <a:ext uri="{FF2B5EF4-FFF2-40B4-BE49-F238E27FC236}">
                    <a16:creationId xmlns:a16="http://schemas.microsoft.com/office/drawing/2014/main" id="{4562A4BF-3A89-418C-8815-618FDFE8C365}"/>
                  </a:ext>
                </a:extLst>
              </p:cNvPr>
              <p:cNvGrpSpPr/>
              <p:nvPr/>
            </p:nvGrpSpPr>
            <p:grpSpPr>
              <a:xfrm>
                <a:off x="2868811" y="3706356"/>
                <a:ext cx="232376" cy="52317"/>
                <a:chOff x="1958946" y="1407244"/>
                <a:chExt cx="3421060" cy="113588"/>
              </a:xfrm>
            </p:grpSpPr>
            <p:cxnSp>
              <p:nvCxnSpPr>
                <p:cNvPr id="537" name="Straight Connector 536">
                  <a:extLst>
                    <a:ext uri="{FF2B5EF4-FFF2-40B4-BE49-F238E27FC236}">
                      <a16:creationId xmlns:a16="http://schemas.microsoft.com/office/drawing/2014/main" id="{58C4FBF9-2186-4813-90A8-167ACAC7D88F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8" name="Straight Connector 537">
                  <a:extLst>
                    <a:ext uri="{FF2B5EF4-FFF2-40B4-BE49-F238E27FC236}">
                      <a16:creationId xmlns:a16="http://schemas.microsoft.com/office/drawing/2014/main" id="{73F5CC54-D947-413E-A9B9-C19E7353EC36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9" name="Straight Connector 538">
                  <a:extLst>
                    <a:ext uri="{FF2B5EF4-FFF2-40B4-BE49-F238E27FC236}">
                      <a16:creationId xmlns:a16="http://schemas.microsoft.com/office/drawing/2014/main" id="{4D040F8B-2974-4FE8-94E4-2C799638C8DF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0" name="Straight Connector 539">
                  <a:extLst>
                    <a:ext uri="{FF2B5EF4-FFF2-40B4-BE49-F238E27FC236}">
                      <a16:creationId xmlns:a16="http://schemas.microsoft.com/office/drawing/2014/main" id="{3F2E72F2-5234-4FF6-9B6A-9A15042319AC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1" name="Straight Connector 540">
                  <a:extLst>
                    <a:ext uri="{FF2B5EF4-FFF2-40B4-BE49-F238E27FC236}">
                      <a16:creationId xmlns:a16="http://schemas.microsoft.com/office/drawing/2014/main" id="{E0B41ADB-4AC9-43EA-BD92-82779EFF7142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2" name="Straight Connector 541">
                  <a:extLst>
                    <a:ext uri="{FF2B5EF4-FFF2-40B4-BE49-F238E27FC236}">
                      <a16:creationId xmlns:a16="http://schemas.microsoft.com/office/drawing/2014/main" id="{65AF0D31-6FF5-45ED-92D7-2EE435EDCAD3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3" name="Straight Connector 542">
                  <a:extLst>
                    <a:ext uri="{FF2B5EF4-FFF2-40B4-BE49-F238E27FC236}">
                      <a16:creationId xmlns:a16="http://schemas.microsoft.com/office/drawing/2014/main" id="{7CABD941-BA03-412C-88C2-6345B3692554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4" name="Straight Connector 543">
                  <a:extLst>
                    <a:ext uri="{FF2B5EF4-FFF2-40B4-BE49-F238E27FC236}">
                      <a16:creationId xmlns:a16="http://schemas.microsoft.com/office/drawing/2014/main" id="{03329211-E8C6-4579-8A5E-A4A266C79303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5" name="Straight Connector 544">
                  <a:extLst>
                    <a:ext uri="{FF2B5EF4-FFF2-40B4-BE49-F238E27FC236}">
                      <a16:creationId xmlns:a16="http://schemas.microsoft.com/office/drawing/2014/main" id="{38CB9A75-EDDE-4AE2-A86F-E34135C7C7B7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7" name="Group 506">
                <a:extLst>
                  <a:ext uri="{FF2B5EF4-FFF2-40B4-BE49-F238E27FC236}">
                    <a16:creationId xmlns:a16="http://schemas.microsoft.com/office/drawing/2014/main" id="{9AE1F34E-9833-4D73-99BC-19BB607A1089}"/>
                  </a:ext>
                </a:extLst>
              </p:cNvPr>
              <p:cNvGrpSpPr/>
              <p:nvPr/>
            </p:nvGrpSpPr>
            <p:grpSpPr>
              <a:xfrm>
                <a:off x="2560794" y="3704259"/>
                <a:ext cx="258235" cy="52317"/>
                <a:chOff x="1958946" y="1407244"/>
                <a:chExt cx="3421060" cy="113588"/>
              </a:xfrm>
            </p:grpSpPr>
            <p:cxnSp>
              <p:nvCxnSpPr>
                <p:cNvPr id="528" name="Straight Connector 527">
                  <a:extLst>
                    <a:ext uri="{FF2B5EF4-FFF2-40B4-BE49-F238E27FC236}">
                      <a16:creationId xmlns:a16="http://schemas.microsoft.com/office/drawing/2014/main" id="{6C9BFBBE-BB98-4786-9154-5851BF9E7096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9" name="Straight Connector 528">
                  <a:extLst>
                    <a:ext uri="{FF2B5EF4-FFF2-40B4-BE49-F238E27FC236}">
                      <a16:creationId xmlns:a16="http://schemas.microsoft.com/office/drawing/2014/main" id="{2885A83E-CA32-4F4E-BFCF-7C440147912F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0" name="Straight Connector 529">
                  <a:extLst>
                    <a:ext uri="{FF2B5EF4-FFF2-40B4-BE49-F238E27FC236}">
                      <a16:creationId xmlns:a16="http://schemas.microsoft.com/office/drawing/2014/main" id="{F59DC423-C5F9-44A3-9E11-60BD4A779590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1" name="Straight Connector 530">
                  <a:extLst>
                    <a:ext uri="{FF2B5EF4-FFF2-40B4-BE49-F238E27FC236}">
                      <a16:creationId xmlns:a16="http://schemas.microsoft.com/office/drawing/2014/main" id="{13487DA0-809A-4D0E-B942-A97BA9E2E82C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2" name="Straight Connector 531">
                  <a:extLst>
                    <a:ext uri="{FF2B5EF4-FFF2-40B4-BE49-F238E27FC236}">
                      <a16:creationId xmlns:a16="http://schemas.microsoft.com/office/drawing/2014/main" id="{2E6ECEC2-7DE7-4D29-8C53-BEBA2E747F5C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3" name="Straight Connector 532">
                  <a:extLst>
                    <a:ext uri="{FF2B5EF4-FFF2-40B4-BE49-F238E27FC236}">
                      <a16:creationId xmlns:a16="http://schemas.microsoft.com/office/drawing/2014/main" id="{97A7F9B3-C47E-4DE6-8168-743423C88CA2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4" name="Straight Connector 533">
                  <a:extLst>
                    <a:ext uri="{FF2B5EF4-FFF2-40B4-BE49-F238E27FC236}">
                      <a16:creationId xmlns:a16="http://schemas.microsoft.com/office/drawing/2014/main" id="{8023BEC1-2443-4F41-81A9-4288C7659E82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5" name="Straight Connector 534">
                  <a:extLst>
                    <a:ext uri="{FF2B5EF4-FFF2-40B4-BE49-F238E27FC236}">
                      <a16:creationId xmlns:a16="http://schemas.microsoft.com/office/drawing/2014/main" id="{D8B4D4B1-E907-4F03-AF7A-A32D5589ED16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6" name="Straight Connector 535">
                  <a:extLst>
                    <a:ext uri="{FF2B5EF4-FFF2-40B4-BE49-F238E27FC236}">
                      <a16:creationId xmlns:a16="http://schemas.microsoft.com/office/drawing/2014/main" id="{B9792E30-766B-4885-AD8D-EFF7924F4A4C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8" name="Group 507">
                <a:extLst>
                  <a:ext uri="{FF2B5EF4-FFF2-40B4-BE49-F238E27FC236}">
                    <a16:creationId xmlns:a16="http://schemas.microsoft.com/office/drawing/2014/main" id="{8F36DBD6-BCFD-4646-86B7-549964A73EE5}"/>
                  </a:ext>
                </a:extLst>
              </p:cNvPr>
              <p:cNvGrpSpPr/>
              <p:nvPr/>
            </p:nvGrpSpPr>
            <p:grpSpPr>
              <a:xfrm>
                <a:off x="2290858" y="3702763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519" name="Straight Connector 518">
                  <a:extLst>
                    <a:ext uri="{FF2B5EF4-FFF2-40B4-BE49-F238E27FC236}">
                      <a16:creationId xmlns:a16="http://schemas.microsoft.com/office/drawing/2014/main" id="{BFE238A1-B277-4251-A760-0E0E82E833FA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0" name="Straight Connector 519">
                  <a:extLst>
                    <a:ext uri="{FF2B5EF4-FFF2-40B4-BE49-F238E27FC236}">
                      <a16:creationId xmlns:a16="http://schemas.microsoft.com/office/drawing/2014/main" id="{60A6FE40-9556-4169-A6FC-EA2273F0E1AF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1" name="Straight Connector 520">
                  <a:extLst>
                    <a:ext uri="{FF2B5EF4-FFF2-40B4-BE49-F238E27FC236}">
                      <a16:creationId xmlns:a16="http://schemas.microsoft.com/office/drawing/2014/main" id="{AC314B58-2A8E-41F1-B929-4612E7819371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2" name="Straight Connector 521">
                  <a:extLst>
                    <a:ext uri="{FF2B5EF4-FFF2-40B4-BE49-F238E27FC236}">
                      <a16:creationId xmlns:a16="http://schemas.microsoft.com/office/drawing/2014/main" id="{891B2EE1-19D3-49CE-BFAF-1C74FADE8495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3" name="Straight Connector 522">
                  <a:extLst>
                    <a:ext uri="{FF2B5EF4-FFF2-40B4-BE49-F238E27FC236}">
                      <a16:creationId xmlns:a16="http://schemas.microsoft.com/office/drawing/2014/main" id="{1392C7D9-50CC-41C5-8CC2-0766BD19D7EE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4" name="Straight Connector 523">
                  <a:extLst>
                    <a:ext uri="{FF2B5EF4-FFF2-40B4-BE49-F238E27FC236}">
                      <a16:creationId xmlns:a16="http://schemas.microsoft.com/office/drawing/2014/main" id="{FBD2F492-5E72-4F64-8428-48AF284AE40A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5" name="Straight Connector 524">
                  <a:extLst>
                    <a:ext uri="{FF2B5EF4-FFF2-40B4-BE49-F238E27FC236}">
                      <a16:creationId xmlns:a16="http://schemas.microsoft.com/office/drawing/2014/main" id="{F60DBADA-2436-4FFA-89C7-8F12754CCA0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6" name="Straight Connector 525">
                  <a:extLst>
                    <a:ext uri="{FF2B5EF4-FFF2-40B4-BE49-F238E27FC236}">
                      <a16:creationId xmlns:a16="http://schemas.microsoft.com/office/drawing/2014/main" id="{EF3F7407-EE37-41B8-92AC-6CD9FD73C2D8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7" name="Straight Connector 526">
                  <a:extLst>
                    <a:ext uri="{FF2B5EF4-FFF2-40B4-BE49-F238E27FC236}">
                      <a16:creationId xmlns:a16="http://schemas.microsoft.com/office/drawing/2014/main" id="{C3F58419-C906-410C-B0B4-1B35238B5CC5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9" name="Group 508">
                <a:extLst>
                  <a:ext uri="{FF2B5EF4-FFF2-40B4-BE49-F238E27FC236}">
                    <a16:creationId xmlns:a16="http://schemas.microsoft.com/office/drawing/2014/main" id="{36A9261D-DB26-4576-9C52-1B7663A2D717}"/>
                  </a:ext>
                </a:extLst>
              </p:cNvPr>
              <p:cNvGrpSpPr/>
              <p:nvPr/>
            </p:nvGrpSpPr>
            <p:grpSpPr>
              <a:xfrm>
                <a:off x="2002443" y="3706057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510" name="Straight Connector 509">
                  <a:extLst>
                    <a:ext uri="{FF2B5EF4-FFF2-40B4-BE49-F238E27FC236}">
                      <a16:creationId xmlns:a16="http://schemas.microsoft.com/office/drawing/2014/main" id="{A8A75593-B916-4282-A073-0E0AF3F4FAA9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1" name="Straight Connector 510">
                  <a:extLst>
                    <a:ext uri="{FF2B5EF4-FFF2-40B4-BE49-F238E27FC236}">
                      <a16:creationId xmlns:a16="http://schemas.microsoft.com/office/drawing/2014/main" id="{674A7D1D-800A-40A5-9A90-7D45549DFCEB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2" name="Straight Connector 511">
                  <a:extLst>
                    <a:ext uri="{FF2B5EF4-FFF2-40B4-BE49-F238E27FC236}">
                      <a16:creationId xmlns:a16="http://schemas.microsoft.com/office/drawing/2014/main" id="{1808620D-4AFF-4B6C-9B79-1655693441EF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3" name="Straight Connector 512">
                  <a:extLst>
                    <a:ext uri="{FF2B5EF4-FFF2-40B4-BE49-F238E27FC236}">
                      <a16:creationId xmlns:a16="http://schemas.microsoft.com/office/drawing/2014/main" id="{B0ED369A-64D2-4445-933F-75DA68630E31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4" name="Straight Connector 513">
                  <a:extLst>
                    <a:ext uri="{FF2B5EF4-FFF2-40B4-BE49-F238E27FC236}">
                      <a16:creationId xmlns:a16="http://schemas.microsoft.com/office/drawing/2014/main" id="{C35B8BF8-2713-4513-9965-33D873253541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5" name="Straight Connector 514">
                  <a:extLst>
                    <a:ext uri="{FF2B5EF4-FFF2-40B4-BE49-F238E27FC236}">
                      <a16:creationId xmlns:a16="http://schemas.microsoft.com/office/drawing/2014/main" id="{D4C0B727-2877-4DF3-9ABC-97EC54483A8A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6" name="Straight Connector 515">
                  <a:extLst>
                    <a:ext uri="{FF2B5EF4-FFF2-40B4-BE49-F238E27FC236}">
                      <a16:creationId xmlns:a16="http://schemas.microsoft.com/office/drawing/2014/main" id="{89CA2A50-DFC9-483D-AA34-027D8342FD70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7" name="Straight Connector 516">
                  <a:extLst>
                    <a:ext uri="{FF2B5EF4-FFF2-40B4-BE49-F238E27FC236}">
                      <a16:creationId xmlns:a16="http://schemas.microsoft.com/office/drawing/2014/main" id="{32DEB6E0-67B4-4C74-8F31-6703439AC13A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8" name="Straight Connector 517">
                  <a:extLst>
                    <a:ext uri="{FF2B5EF4-FFF2-40B4-BE49-F238E27FC236}">
                      <a16:creationId xmlns:a16="http://schemas.microsoft.com/office/drawing/2014/main" id="{55695D14-BD01-437E-8198-C74B4D43967C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735" name="Group 734">
            <a:extLst>
              <a:ext uri="{FF2B5EF4-FFF2-40B4-BE49-F238E27FC236}">
                <a16:creationId xmlns:a16="http://schemas.microsoft.com/office/drawing/2014/main" id="{FF1368C4-0CAA-405C-AD67-9C004CB4106C}"/>
              </a:ext>
            </a:extLst>
          </p:cNvPr>
          <p:cNvGrpSpPr/>
          <p:nvPr/>
        </p:nvGrpSpPr>
        <p:grpSpPr>
          <a:xfrm>
            <a:off x="9154620" y="1193079"/>
            <a:ext cx="4242338" cy="4261160"/>
            <a:chOff x="508324" y="3694241"/>
            <a:chExt cx="2908170" cy="2900359"/>
          </a:xfrm>
        </p:grpSpPr>
        <p:sp>
          <p:nvSpPr>
            <p:cNvPr id="742" name="Rectangle 741">
              <a:extLst>
                <a:ext uri="{FF2B5EF4-FFF2-40B4-BE49-F238E27FC236}">
                  <a16:creationId xmlns:a16="http://schemas.microsoft.com/office/drawing/2014/main" id="{E2584EF1-7363-4EF0-ABB7-3D083B8C33A3}"/>
                </a:ext>
              </a:extLst>
            </p:cNvPr>
            <p:cNvSpPr/>
            <p:nvPr/>
          </p:nvSpPr>
          <p:spPr>
            <a:xfrm>
              <a:off x="551726" y="3729832"/>
              <a:ext cx="2864768" cy="286476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743" name="Group 742">
              <a:extLst>
                <a:ext uri="{FF2B5EF4-FFF2-40B4-BE49-F238E27FC236}">
                  <a16:creationId xmlns:a16="http://schemas.microsoft.com/office/drawing/2014/main" id="{16CEEBFD-ECEC-41F1-9ACF-C39A9288B216}"/>
                </a:ext>
              </a:extLst>
            </p:cNvPr>
            <p:cNvGrpSpPr/>
            <p:nvPr/>
          </p:nvGrpSpPr>
          <p:grpSpPr>
            <a:xfrm rot="5400000">
              <a:off x="-598387" y="5121848"/>
              <a:ext cx="2292139" cy="78717"/>
              <a:chOff x="1958946" y="1407244"/>
              <a:chExt cx="3421060" cy="117487"/>
            </a:xfrm>
          </p:grpSpPr>
          <p:cxnSp>
            <p:nvCxnSpPr>
              <p:cNvPr id="968" name="Straight Connector 967">
                <a:extLst>
                  <a:ext uri="{FF2B5EF4-FFF2-40B4-BE49-F238E27FC236}">
                    <a16:creationId xmlns:a16="http://schemas.microsoft.com/office/drawing/2014/main" id="{61CE16B4-EC9F-45E9-B23E-F92061DC164F}"/>
                  </a:ext>
                </a:extLst>
              </p:cNvPr>
              <p:cNvCxnSpPr/>
              <p:nvPr/>
            </p:nvCxnSpPr>
            <p:spPr>
              <a:xfrm>
                <a:off x="5380006" y="1417639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9" name="Straight Connector 968">
                <a:extLst>
                  <a:ext uri="{FF2B5EF4-FFF2-40B4-BE49-F238E27FC236}">
                    <a16:creationId xmlns:a16="http://schemas.microsoft.com/office/drawing/2014/main" id="{1BF40C0C-6C6F-4E7E-9A3B-77218478C801}"/>
                  </a:ext>
                </a:extLst>
              </p:cNvPr>
              <p:cNvCxnSpPr/>
              <p:nvPr/>
            </p:nvCxnSpPr>
            <p:spPr>
              <a:xfrm>
                <a:off x="4951325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0" name="Straight Connector 969">
                <a:extLst>
                  <a:ext uri="{FF2B5EF4-FFF2-40B4-BE49-F238E27FC236}">
                    <a16:creationId xmlns:a16="http://schemas.microsoft.com/office/drawing/2014/main" id="{FCE874F1-BA13-4793-8907-223C1423DBB4}"/>
                  </a:ext>
                </a:extLst>
              </p:cNvPr>
              <p:cNvCxnSpPr/>
              <p:nvPr/>
            </p:nvCxnSpPr>
            <p:spPr>
              <a:xfrm>
                <a:off x="4528361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1" name="Straight Connector 970">
                <a:extLst>
                  <a:ext uri="{FF2B5EF4-FFF2-40B4-BE49-F238E27FC236}">
                    <a16:creationId xmlns:a16="http://schemas.microsoft.com/office/drawing/2014/main" id="{EF31E13F-DDD9-4639-93F0-105ADB96EFCA}"/>
                  </a:ext>
                </a:extLst>
              </p:cNvPr>
              <p:cNvCxnSpPr/>
              <p:nvPr/>
            </p:nvCxnSpPr>
            <p:spPr>
              <a:xfrm>
                <a:off x="4096507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2" name="Straight Connector 971">
                <a:extLst>
                  <a:ext uri="{FF2B5EF4-FFF2-40B4-BE49-F238E27FC236}">
                    <a16:creationId xmlns:a16="http://schemas.microsoft.com/office/drawing/2014/main" id="{2728A871-B4EF-4A15-A659-1D0A55DD304F}"/>
                  </a:ext>
                </a:extLst>
              </p:cNvPr>
              <p:cNvCxnSpPr/>
              <p:nvPr/>
            </p:nvCxnSpPr>
            <p:spPr>
              <a:xfrm>
                <a:off x="3670175" y="1411366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3" name="Straight Connector 972">
                <a:extLst>
                  <a:ext uri="{FF2B5EF4-FFF2-40B4-BE49-F238E27FC236}">
                    <a16:creationId xmlns:a16="http://schemas.microsoft.com/office/drawing/2014/main" id="{BE2758D6-07C7-485C-9E3C-ACC60B7BA9D1}"/>
                  </a:ext>
                </a:extLst>
              </p:cNvPr>
              <p:cNvCxnSpPr/>
              <p:nvPr/>
            </p:nvCxnSpPr>
            <p:spPr>
              <a:xfrm>
                <a:off x="3239292" y="1413517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4" name="Straight Connector 973">
                <a:extLst>
                  <a:ext uri="{FF2B5EF4-FFF2-40B4-BE49-F238E27FC236}">
                    <a16:creationId xmlns:a16="http://schemas.microsoft.com/office/drawing/2014/main" id="{BBC95F1F-DA52-45F0-B1D9-A0B3F04CECDA}"/>
                  </a:ext>
                </a:extLst>
              </p:cNvPr>
              <p:cNvCxnSpPr/>
              <p:nvPr/>
            </p:nvCxnSpPr>
            <p:spPr>
              <a:xfrm>
                <a:off x="2814168" y="1407244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5" name="Straight Connector 974">
                <a:extLst>
                  <a:ext uri="{FF2B5EF4-FFF2-40B4-BE49-F238E27FC236}">
                    <a16:creationId xmlns:a16="http://schemas.microsoft.com/office/drawing/2014/main" id="{6CA05A75-16F6-44FE-A6D0-2535764F05EC}"/>
                  </a:ext>
                </a:extLst>
              </p:cNvPr>
              <p:cNvCxnSpPr/>
              <p:nvPr/>
            </p:nvCxnSpPr>
            <p:spPr>
              <a:xfrm>
                <a:off x="2384090" y="1407244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6" name="Straight Connector 975">
                <a:extLst>
                  <a:ext uri="{FF2B5EF4-FFF2-40B4-BE49-F238E27FC236}">
                    <a16:creationId xmlns:a16="http://schemas.microsoft.com/office/drawing/2014/main" id="{221D7582-E3B7-48F2-8FC3-06CAAF7EB452}"/>
                  </a:ext>
                </a:extLst>
              </p:cNvPr>
              <p:cNvCxnSpPr/>
              <p:nvPr/>
            </p:nvCxnSpPr>
            <p:spPr>
              <a:xfrm>
                <a:off x="1958946" y="1417639"/>
                <a:ext cx="0" cy="10709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4" name="Group 743">
              <a:extLst>
                <a:ext uri="{FF2B5EF4-FFF2-40B4-BE49-F238E27FC236}">
                  <a16:creationId xmlns:a16="http://schemas.microsoft.com/office/drawing/2014/main" id="{C8A22734-C61C-4D2F-8370-1890080988A9}"/>
                </a:ext>
              </a:extLst>
            </p:cNvPr>
            <p:cNvGrpSpPr/>
            <p:nvPr/>
          </p:nvGrpSpPr>
          <p:grpSpPr>
            <a:xfrm>
              <a:off x="572123" y="3694241"/>
              <a:ext cx="2836095" cy="78718"/>
              <a:chOff x="572123" y="3694241"/>
              <a:chExt cx="2836095" cy="78718"/>
            </a:xfrm>
          </p:grpSpPr>
          <p:grpSp>
            <p:nvGrpSpPr>
              <p:cNvPr id="857" name="Group 856">
                <a:extLst>
                  <a:ext uri="{FF2B5EF4-FFF2-40B4-BE49-F238E27FC236}">
                    <a16:creationId xmlns:a16="http://schemas.microsoft.com/office/drawing/2014/main" id="{ECCCB02E-25EB-4426-94FC-A4D721FC9E9E}"/>
                  </a:ext>
                </a:extLst>
              </p:cNvPr>
              <p:cNvGrpSpPr/>
              <p:nvPr/>
            </p:nvGrpSpPr>
            <p:grpSpPr>
              <a:xfrm>
                <a:off x="837839" y="3694241"/>
                <a:ext cx="2292138" cy="78718"/>
                <a:chOff x="1958946" y="1407244"/>
                <a:chExt cx="3421060" cy="117487"/>
              </a:xfrm>
            </p:grpSpPr>
            <p:cxnSp>
              <p:nvCxnSpPr>
                <p:cNvPr id="959" name="Straight Connector 958">
                  <a:extLst>
                    <a:ext uri="{FF2B5EF4-FFF2-40B4-BE49-F238E27FC236}">
                      <a16:creationId xmlns:a16="http://schemas.microsoft.com/office/drawing/2014/main" id="{8D86FB86-DE44-48A2-AB58-62E9E18592CC}"/>
                    </a:ext>
                  </a:extLst>
                </p:cNvPr>
                <p:cNvCxnSpPr/>
                <p:nvPr/>
              </p:nvCxnSpPr>
              <p:spPr>
                <a:xfrm>
                  <a:off x="538000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0" name="Straight Connector 959">
                  <a:extLst>
                    <a:ext uri="{FF2B5EF4-FFF2-40B4-BE49-F238E27FC236}">
                      <a16:creationId xmlns:a16="http://schemas.microsoft.com/office/drawing/2014/main" id="{44EB8A08-3CCB-4197-92E0-43755A9AC0FC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1" name="Straight Connector 960">
                  <a:extLst>
                    <a:ext uri="{FF2B5EF4-FFF2-40B4-BE49-F238E27FC236}">
                      <a16:creationId xmlns:a16="http://schemas.microsoft.com/office/drawing/2014/main" id="{AE531361-685E-4BE5-AE1C-EE241609771F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2" name="Straight Connector 961">
                  <a:extLst>
                    <a:ext uri="{FF2B5EF4-FFF2-40B4-BE49-F238E27FC236}">
                      <a16:creationId xmlns:a16="http://schemas.microsoft.com/office/drawing/2014/main" id="{57D14266-205A-49D2-8298-477F1D7F82BD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3" name="Straight Connector 962">
                  <a:extLst>
                    <a:ext uri="{FF2B5EF4-FFF2-40B4-BE49-F238E27FC236}">
                      <a16:creationId xmlns:a16="http://schemas.microsoft.com/office/drawing/2014/main" id="{EF0ADD84-D29A-4719-A087-C1ABC9B1AB0F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4" name="Straight Connector 963">
                  <a:extLst>
                    <a:ext uri="{FF2B5EF4-FFF2-40B4-BE49-F238E27FC236}">
                      <a16:creationId xmlns:a16="http://schemas.microsoft.com/office/drawing/2014/main" id="{98807960-105A-49E6-9EF8-93FB3C1E6F94}"/>
                    </a:ext>
                  </a:extLst>
                </p:cNvPr>
                <p:cNvCxnSpPr/>
                <p:nvPr/>
              </p:nvCxnSpPr>
              <p:spPr>
                <a:xfrm>
                  <a:off x="3240582" y="1413517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5" name="Straight Connector 964">
                  <a:extLst>
                    <a:ext uri="{FF2B5EF4-FFF2-40B4-BE49-F238E27FC236}">
                      <a16:creationId xmlns:a16="http://schemas.microsoft.com/office/drawing/2014/main" id="{395CD768-716B-4C01-864F-FB3156530EDF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6" name="Straight Connector 965">
                  <a:extLst>
                    <a:ext uri="{FF2B5EF4-FFF2-40B4-BE49-F238E27FC236}">
                      <a16:creationId xmlns:a16="http://schemas.microsoft.com/office/drawing/2014/main" id="{E1B494D0-11B4-4CF8-A4C1-251D30C6050D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7" name="Straight Connector 966">
                  <a:extLst>
                    <a:ext uri="{FF2B5EF4-FFF2-40B4-BE49-F238E27FC236}">
                      <a16:creationId xmlns:a16="http://schemas.microsoft.com/office/drawing/2014/main" id="{E3CB3CA8-4BB9-4F74-8326-558F84F56081}"/>
                    </a:ext>
                  </a:extLst>
                </p:cNvPr>
                <p:cNvCxnSpPr/>
                <p:nvPr/>
              </p:nvCxnSpPr>
              <p:spPr>
                <a:xfrm>
                  <a:off x="195894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8" name="Group 857">
                <a:extLst>
                  <a:ext uri="{FF2B5EF4-FFF2-40B4-BE49-F238E27FC236}">
                    <a16:creationId xmlns:a16="http://schemas.microsoft.com/office/drawing/2014/main" id="{6206B7C7-E68A-45EE-950D-EEBF6FD6A6D7}"/>
                  </a:ext>
                </a:extLst>
              </p:cNvPr>
              <p:cNvGrpSpPr/>
              <p:nvPr/>
            </p:nvGrpSpPr>
            <p:grpSpPr>
              <a:xfrm>
                <a:off x="572123" y="3703191"/>
                <a:ext cx="1411119" cy="55910"/>
                <a:chOff x="572123" y="3691285"/>
                <a:chExt cx="1411119" cy="74137"/>
              </a:xfrm>
            </p:grpSpPr>
            <p:grpSp>
              <p:nvGrpSpPr>
                <p:cNvPr id="909" name="Group 908">
                  <a:extLst>
                    <a:ext uri="{FF2B5EF4-FFF2-40B4-BE49-F238E27FC236}">
                      <a16:creationId xmlns:a16="http://schemas.microsoft.com/office/drawing/2014/main" id="{136CC8BD-96E0-4C00-AFA5-1E7959223E56}"/>
                    </a:ext>
                  </a:extLst>
                </p:cNvPr>
                <p:cNvGrpSpPr/>
                <p:nvPr/>
              </p:nvGrpSpPr>
              <p:grpSpPr>
                <a:xfrm>
                  <a:off x="1725007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950" name="Straight Connector 949">
                    <a:extLst>
                      <a:ext uri="{FF2B5EF4-FFF2-40B4-BE49-F238E27FC236}">
                        <a16:creationId xmlns:a16="http://schemas.microsoft.com/office/drawing/2014/main" id="{1AAF0AD1-F90B-40E6-A851-3EBBC01F014B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1" name="Straight Connector 950">
                    <a:extLst>
                      <a:ext uri="{FF2B5EF4-FFF2-40B4-BE49-F238E27FC236}">
                        <a16:creationId xmlns:a16="http://schemas.microsoft.com/office/drawing/2014/main" id="{A46CA770-6719-4AEB-BDA1-D078516A4E30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2" name="Straight Connector 951">
                    <a:extLst>
                      <a:ext uri="{FF2B5EF4-FFF2-40B4-BE49-F238E27FC236}">
                        <a16:creationId xmlns:a16="http://schemas.microsoft.com/office/drawing/2014/main" id="{7074D62D-95BB-4894-B03D-6E0E162351D8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3" name="Straight Connector 952">
                    <a:extLst>
                      <a:ext uri="{FF2B5EF4-FFF2-40B4-BE49-F238E27FC236}">
                        <a16:creationId xmlns:a16="http://schemas.microsoft.com/office/drawing/2014/main" id="{2702CEAB-F073-44DE-9DD4-4E502B352217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4" name="Straight Connector 953">
                    <a:extLst>
                      <a:ext uri="{FF2B5EF4-FFF2-40B4-BE49-F238E27FC236}">
                        <a16:creationId xmlns:a16="http://schemas.microsoft.com/office/drawing/2014/main" id="{F6ED76F6-BEF6-41FE-89C2-174A06F88883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5" name="Straight Connector 954">
                    <a:extLst>
                      <a:ext uri="{FF2B5EF4-FFF2-40B4-BE49-F238E27FC236}">
                        <a16:creationId xmlns:a16="http://schemas.microsoft.com/office/drawing/2014/main" id="{02C11754-B60E-461B-A01A-77565B1320D7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6" name="Straight Connector 955">
                    <a:extLst>
                      <a:ext uri="{FF2B5EF4-FFF2-40B4-BE49-F238E27FC236}">
                        <a16:creationId xmlns:a16="http://schemas.microsoft.com/office/drawing/2014/main" id="{225075B0-A1D3-45B3-AF4F-4DD8C804F705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7" name="Straight Connector 956">
                    <a:extLst>
                      <a:ext uri="{FF2B5EF4-FFF2-40B4-BE49-F238E27FC236}">
                        <a16:creationId xmlns:a16="http://schemas.microsoft.com/office/drawing/2014/main" id="{FEE97EBE-9611-4739-8723-19F5FB14C817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8" name="Straight Connector 957">
                    <a:extLst>
                      <a:ext uri="{FF2B5EF4-FFF2-40B4-BE49-F238E27FC236}">
                        <a16:creationId xmlns:a16="http://schemas.microsoft.com/office/drawing/2014/main" id="{AED2C9D1-EF56-4B48-A3A1-CD2D65D93A41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10" name="Group 909">
                  <a:extLst>
                    <a:ext uri="{FF2B5EF4-FFF2-40B4-BE49-F238E27FC236}">
                      <a16:creationId xmlns:a16="http://schemas.microsoft.com/office/drawing/2014/main" id="{FB6C34D0-C2D4-43FB-8144-0A81FD82B714}"/>
                    </a:ext>
                  </a:extLst>
                </p:cNvPr>
                <p:cNvGrpSpPr/>
                <p:nvPr/>
              </p:nvGrpSpPr>
              <p:grpSpPr>
                <a:xfrm>
                  <a:off x="1438491" y="3696050"/>
                  <a:ext cx="232376" cy="69372"/>
                  <a:chOff x="1958946" y="1407244"/>
                  <a:chExt cx="3421060" cy="113588"/>
                </a:xfrm>
              </p:grpSpPr>
              <p:cxnSp>
                <p:nvCxnSpPr>
                  <p:cNvPr id="941" name="Straight Connector 940">
                    <a:extLst>
                      <a:ext uri="{FF2B5EF4-FFF2-40B4-BE49-F238E27FC236}">
                        <a16:creationId xmlns:a16="http://schemas.microsoft.com/office/drawing/2014/main" id="{913D4A85-8E68-430E-8076-105F05D0CC6A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2" name="Straight Connector 941">
                    <a:extLst>
                      <a:ext uri="{FF2B5EF4-FFF2-40B4-BE49-F238E27FC236}">
                        <a16:creationId xmlns:a16="http://schemas.microsoft.com/office/drawing/2014/main" id="{C58BDBAB-06CC-4A7C-8343-7E549D43B517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3" name="Straight Connector 942">
                    <a:extLst>
                      <a:ext uri="{FF2B5EF4-FFF2-40B4-BE49-F238E27FC236}">
                        <a16:creationId xmlns:a16="http://schemas.microsoft.com/office/drawing/2014/main" id="{A4648F9E-38B3-4C0B-BC43-00E6F9AA884B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4" name="Straight Connector 943">
                    <a:extLst>
                      <a:ext uri="{FF2B5EF4-FFF2-40B4-BE49-F238E27FC236}">
                        <a16:creationId xmlns:a16="http://schemas.microsoft.com/office/drawing/2014/main" id="{DC0A1A46-F6CB-45CC-BD7C-5B0C9F6408E2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5" name="Straight Connector 944">
                    <a:extLst>
                      <a:ext uri="{FF2B5EF4-FFF2-40B4-BE49-F238E27FC236}">
                        <a16:creationId xmlns:a16="http://schemas.microsoft.com/office/drawing/2014/main" id="{9A0814CB-933D-413A-9691-FA4A9896F2C4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6" name="Straight Connector 945">
                    <a:extLst>
                      <a:ext uri="{FF2B5EF4-FFF2-40B4-BE49-F238E27FC236}">
                        <a16:creationId xmlns:a16="http://schemas.microsoft.com/office/drawing/2014/main" id="{FF0FFD27-985A-4CA4-B686-2AD97BF664B9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7" name="Straight Connector 946">
                    <a:extLst>
                      <a:ext uri="{FF2B5EF4-FFF2-40B4-BE49-F238E27FC236}">
                        <a16:creationId xmlns:a16="http://schemas.microsoft.com/office/drawing/2014/main" id="{0AF12AA9-EC0A-4E5A-A354-F2ADC742A3D5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8" name="Straight Connector 947">
                    <a:extLst>
                      <a:ext uri="{FF2B5EF4-FFF2-40B4-BE49-F238E27FC236}">
                        <a16:creationId xmlns:a16="http://schemas.microsoft.com/office/drawing/2014/main" id="{8C8DEBAE-7C48-4187-AF23-412940819104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9" name="Straight Connector 948">
                    <a:extLst>
                      <a:ext uri="{FF2B5EF4-FFF2-40B4-BE49-F238E27FC236}">
                        <a16:creationId xmlns:a16="http://schemas.microsoft.com/office/drawing/2014/main" id="{B22BACA7-E99F-42CF-B474-7890BAC0D832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11" name="Group 910">
                  <a:extLst>
                    <a:ext uri="{FF2B5EF4-FFF2-40B4-BE49-F238E27FC236}">
                      <a16:creationId xmlns:a16="http://schemas.microsoft.com/office/drawing/2014/main" id="{93B7909B-1F55-4970-B1DA-B23011CB342F}"/>
                    </a:ext>
                  </a:extLst>
                </p:cNvPr>
                <p:cNvGrpSpPr/>
                <p:nvPr/>
              </p:nvGrpSpPr>
              <p:grpSpPr>
                <a:xfrm>
                  <a:off x="1130474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932" name="Straight Connector 931">
                    <a:extLst>
                      <a:ext uri="{FF2B5EF4-FFF2-40B4-BE49-F238E27FC236}">
                        <a16:creationId xmlns:a16="http://schemas.microsoft.com/office/drawing/2014/main" id="{A051C020-02DD-4A3C-9150-401F65744A24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3" name="Straight Connector 932">
                    <a:extLst>
                      <a:ext uri="{FF2B5EF4-FFF2-40B4-BE49-F238E27FC236}">
                        <a16:creationId xmlns:a16="http://schemas.microsoft.com/office/drawing/2014/main" id="{F8A14737-F972-413A-A61A-73C5748CE5E7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4" name="Straight Connector 933">
                    <a:extLst>
                      <a:ext uri="{FF2B5EF4-FFF2-40B4-BE49-F238E27FC236}">
                        <a16:creationId xmlns:a16="http://schemas.microsoft.com/office/drawing/2014/main" id="{1E34722E-7E3D-4C1F-9BDA-178F35EBA9DD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5" name="Straight Connector 934">
                    <a:extLst>
                      <a:ext uri="{FF2B5EF4-FFF2-40B4-BE49-F238E27FC236}">
                        <a16:creationId xmlns:a16="http://schemas.microsoft.com/office/drawing/2014/main" id="{4D905DE4-B84F-409F-85E3-36CB426843D6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6" name="Straight Connector 935">
                    <a:extLst>
                      <a:ext uri="{FF2B5EF4-FFF2-40B4-BE49-F238E27FC236}">
                        <a16:creationId xmlns:a16="http://schemas.microsoft.com/office/drawing/2014/main" id="{EF05C45F-3662-4E4F-B95C-48DC6D11DB1E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7" name="Straight Connector 936">
                    <a:extLst>
                      <a:ext uri="{FF2B5EF4-FFF2-40B4-BE49-F238E27FC236}">
                        <a16:creationId xmlns:a16="http://schemas.microsoft.com/office/drawing/2014/main" id="{80ACEF0A-BF7E-4539-A029-0468E5FC312D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8" name="Straight Connector 937">
                    <a:extLst>
                      <a:ext uri="{FF2B5EF4-FFF2-40B4-BE49-F238E27FC236}">
                        <a16:creationId xmlns:a16="http://schemas.microsoft.com/office/drawing/2014/main" id="{A4609053-34E7-4CDF-99DF-8EC789761334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9" name="Straight Connector 938">
                    <a:extLst>
                      <a:ext uri="{FF2B5EF4-FFF2-40B4-BE49-F238E27FC236}">
                        <a16:creationId xmlns:a16="http://schemas.microsoft.com/office/drawing/2014/main" id="{0D3541F2-9C63-4037-95ED-257471A84F5F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0" name="Straight Connector 939">
                    <a:extLst>
                      <a:ext uri="{FF2B5EF4-FFF2-40B4-BE49-F238E27FC236}">
                        <a16:creationId xmlns:a16="http://schemas.microsoft.com/office/drawing/2014/main" id="{BA09AC99-73C0-4677-9DFC-13007CCDC97D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12" name="Group 911">
                  <a:extLst>
                    <a:ext uri="{FF2B5EF4-FFF2-40B4-BE49-F238E27FC236}">
                      <a16:creationId xmlns:a16="http://schemas.microsoft.com/office/drawing/2014/main" id="{3D2C8857-0D3B-4F5E-87B5-003FD4973D6F}"/>
                    </a:ext>
                  </a:extLst>
                </p:cNvPr>
                <p:cNvGrpSpPr/>
                <p:nvPr/>
              </p:nvGrpSpPr>
              <p:grpSpPr>
                <a:xfrm>
                  <a:off x="860538" y="3691285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923" name="Straight Connector 922">
                    <a:extLst>
                      <a:ext uri="{FF2B5EF4-FFF2-40B4-BE49-F238E27FC236}">
                        <a16:creationId xmlns:a16="http://schemas.microsoft.com/office/drawing/2014/main" id="{F52657DB-7033-4C1B-B46D-8C3A71923482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4" name="Straight Connector 923">
                    <a:extLst>
                      <a:ext uri="{FF2B5EF4-FFF2-40B4-BE49-F238E27FC236}">
                        <a16:creationId xmlns:a16="http://schemas.microsoft.com/office/drawing/2014/main" id="{4379F3E6-6537-45AE-BBCF-C1AAD49AAEDA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5" name="Straight Connector 924">
                    <a:extLst>
                      <a:ext uri="{FF2B5EF4-FFF2-40B4-BE49-F238E27FC236}">
                        <a16:creationId xmlns:a16="http://schemas.microsoft.com/office/drawing/2014/main" id="{30D7925E-B743-4425-B64B-4C387120DA80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6" name="Straight Connector 925">
                    <a:extLst>
                      <a:ext uri="{FF2B5EF4-FFF2-40B4-BE49-F238E27FC236}">
                        <a16:creationId xmlns:a16="http://schemas.microsoft.com/office/drawing/2014/main" id="{2EFA1A08-639F-4276-A722-5B6F9E208A2F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7" name="Straight Connector 926">
                    <a:extLst>
                      <a:ext uri="{FF2B5EF4-FFF2-40B4-BE49-F238E27FC236}">
                        <a16:creationId xmlns:a16="http://schemas.microsoft.com/office/drawing/2014/main" id="{B94C8C1E-39AB-45ED-B7FC-A8EB0DF870D9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8" name="Straight Connector 927">
                    <a:extLst>
                      <a:ext uri="{FF2B5EF4-FFF2-40B4-BE49-F238E27FC236}">
                        <a16:creationId xmlns:a16="http://schemas.microsoft.com/office/drawing/2014/main" id="{D29AAAB9-EE5C-40C4-9C38-6BDE3895B87C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9" name="Straight Connector 928">
                    <a:extLst>
                      <a:ext uri="{FF2B5EF4-FFF2-40B4-BE49-F238E27FC236}">
                        <a16:creationId xmlns:a16="http://schemas.microsoft.com/office/drawing/2014/main" id="{FE351151-38E4-4500-8269-6D5D62B8BC88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0" name="Straight Connector 929">
                    <a:extLst>
                      <a:ext uri="{FF2B5EF4-FFF2-40B4-BE49-F238E27FC236}">
                        <a16:creationId xmlns:a16="http://schemas.microsoft.com/office/drawing/2014/main" id="{8EC68236-A4FF-4A2E-9A88-05AF1B5C9513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1" name="Straight Connector 930">
                    <a:extLst>
                      <a:ext uri="{FF2B5EF4-FFF2-40B4-BE49-F238E27FC236}">
                        <a16:creationId xmlns:a16="http://schemas.microsoft.com/office/drawing/2014/main" id="{EE2ABBAF-11CF-4D9D-9634-EF48F0CE9EC5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13" name="Group 912">
                  <a:extLst>
                    <a:ext uri="{FF2B5EF4-FFF2-40B4-BE49-F238E27FC236}">
                      <a16:creationId xmlns:a16="http://schemas.microsoft.com/office/drawing/2014/main" id="{22F8ECE5-AB8C-4EF2-B673-876182FA0995}"/>
                    </a:ext>
                  </a:extLst>
                </p:cNvPr>
                <p:cNvGrpSpPr/>
                <p:nvPr/>
              </p:nvGrpSpPr>
              <p:grpSpPr>
                <a:xfrm>
                  <a:off x="572123" y="3695653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914" name="Straight Connector 913">
                    <a:extLst>
                      <a:ext uri="{FF2B5EF4-FFF2-40B4-BE49-F238E27FC236}">
                        <a16:creationId xmlns:a16="http://schemas.microsoft.com/office/drawing/2014/main" id="{C0CBC01C-1518-4CD4-9663-59481F6CB750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5" name="Straight Connector 914">
                    <a:extLst>
                      <a:ext uri="{FF2B5EF4-FFF2-40B4-BE49-F238E27FC236}">
                        <a16:creationId xmlns:a16="http://schemas.microsoft.com/office/drawing/2014/main" id="{C46F25B7-4BCE-4C76-AD20-9EF7AFAB55F7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6" name="Straight Connector 915">
                    <a:extLst>
                      <a:ext uri="{FF2B5EF4-FFF2-40B4-BE49-F238E27FC236}">
                        <a16:creationId xmlns:a16="http://schemas.microsoft.com/office/drawing/2014/main" id="{FF1075BC-F903-403A-BA47-9A5FDF6D622A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7" name="Straight Connector 916">
                    <a:extLst>
                      <a:ext uri="{FF2B5EF4-FFF2-40B4-BE49-F238E27FC236}">
                        <a16:creationId xmlns:a16="http://schemas.microsoft.com/office/drawing/2014/main" id="{1FD48F6D-3649-451E-9EEB-91E5B6314C3A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8" name="Straight Connector 917">
                    <a:extLst>
                      <a:ext uri="{FF2B5EF4-FFF2-40B4-BE49-F238E27FC236}">
                        <a16:creationId xmlns:a16="http://schemas.microsoft.com/office/drawing/2014/main" id="{DAA1B35E-8F80-4DF1-82D5-C86D4AE6CDFE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9" name="Straight Connector 918">
                    <a:extLst>
                      <a:ext uri="{FF2B5EF4-FFF2-40B4-BE49-F238E27FC236}">
                        <a16:creationId xmlns:a16="http://schemas.microsoft.com/office/drawing/2014/main" id="{9D05C19F-BD80-4A64-BC8F-6538EF8FB0CA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0" name="Straight Connector 919">
                    <a:extLst>
                      <a:ext uri="{FF2B5EF4-FFF2-40B4-BE49-F238E27FC236}">
                        <a16:creationId xmlns:a16="http://schemas.microsoft.com/office/drawing/2014/main" id="{A7FE5C48-B0AC-4172-8847-0A72338AEF58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1" name="Straight Connector 920">
                    <a:extLst>
                      <a:ext uri="{FF2B5EF4-FFF2-40B4-BE49-F238E27FC236}">
                        <a16:creationId xmlns:a16="http://schemas.microsoft.com/office/drawing/2014/main" id="{089A4A26-8B81-498D-9FF4-F73A50321A3D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2" name="Straight Connector 921">
                    <a:extLst>
                      <a:ext uri="{FF2B5EF4-FFF2-40B4-BE49-F238E27FC236}">
                        <a16:creationId xmlns:a16="http://schemas.microsoft.com/office/drawing/2014/main" id="{3A93D300-9A76-4791-86F0-3C92D269214F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859" name="Group 858">
                <a:extLst>
                  <a:ext uri="{FF2B5EF4-FFF2-40B4-BE49-F238E27FC236}">
                    <a16:creationId xmlns:a16="http://schemas.microsoft.com/office/drawing/2014/main" id="{0D9FD785-A84E-4F34-BBF4-64B25B357910}"/>
                  </a:ext>
                </a:extLst>
              </p:cNvPr>
              <p:cNvGrpSpPr/>
              <p:nvPr/>
            </p:nvGrpSpPr>
            <p:grpSpPr>
              <a:xfrm>
                <a:off x="3155328" y="3704259"/>
                <a:ext cx="252890" cy="54414"/>
                <a:chOff x="1958946" y="1407244"/>
                <a:chExt cx="3421060" cy="113588"/>
              </a:xfrm>
            </p:grpSpPr>
            <p:cxnSp>
              <p:nvCxnSpPr>
                <p:cNvPr id="900" name="Straight Connector 899">
                  <a:extLst>
                    <a:ext uri="{FF2B5EF4-FFF2-40B4-BE49-F238E27FC236}">
                      <a16:creationId xmlns:a16="http://schemas.microsoft.com/office/drawing/2014/main" id="{E6854D30-41AE-4933-86EE-631EDA1E7843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1" name="Straight Connector 900">
                  <a:extLst>
                    <a:ext uri="{FF2B5EF4-FFF2-40B4-BE49-F238E27FC236}">
                      <a16:creationId xmlns:a16="http://schemas.microsoft.com/office/drawing/2014/main" id="{711F186F-86EB-4D30-84C4-87669AC0F2AA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2" name="Straight Connector 901">
                  <a:extLst>
                    <a:ext uri="{FF2B5EF4-FFF2-40B4-BE49-F238E27FC236}">
                      <a16:creationId xmlns:a16="http://schemas.microsoft.com/office/drawing/2014/main" id="{7C9CF47E-C479-4459-B76E-A19AD5F36801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3" name="Straight Connector 902">
                  <a:extLst>
                    <a:ext uri="{FF2B5EF4-FFF2-40B4-BE49-F238E27FC236}">
                      <a16:creationId xmlns:a16="http://schemas.microsoft.com/office/drawing/2014/main" id="{E3006838-93F9-4EC8-84C8-2725C9A7464C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4" name="Straight Connector 903">
                  <a:extLst>
                    <a:ext uri="{FF2B5EF4-FFF2-40B4-BE49-F238E27FC236}">
                      <a16:creationId xmlns:a16="http://schemas.microsoft.com/office/drawing/2014/main" id="{F8257E0F-3FC9-4342-8F4B-10E64334F85F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5" name="Straight Connector 904">
                  <a:extLst>
                    <a:ext uri="{FF2B5EF4-FFF2-40B4-BE49-F238E27FC236}">
                      <a16:creationId xmlns:a16="http://schemas.microsoft.com/office/drawing/2014/main" id="{EDDFBA91-600C-449F-92C9-C445AD5FD11C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6" name="Straight Connector 905">
                  <a:extLst>
                    <a:ext uri="{FF2B5EF4-FFF2-40B4-BE49-F238E27FC236}">
                      <a16:creationId xmlns:a16="http://schemas.microsoft.com/office/drawing/2014/main" id="{EAA1E9D8-49E6-46FD-9441-834F633BADAD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7" name="Straight Connector 906">
                  <a:extLst>
                    <a:ext uri="{FF2B5EF4-FFF2-40B4-BE49-F238E27FC236}">
                      <a16:creationId xmlns:a16="http://schemas.microsoft.com/office/drawing/2014/main" id="{A642B6AB-25AC-4535-832B-AE6417CDBC74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8" name="Straight Connector 907">
                  <a:extLst>
                    <a:ext uri="{FF2B5EF4-FFF2-40B4-BE49-F238E27FC236}">
                      <a16:creationId xmlns:a16="http://schemas.microsoft.com/office/drawing/2014/main" id="{A3B7FC20-D80B-453A-81BA-DF198374EB94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60" name="Group 859">
                <a:extLst>
                  <a:ext uri="{FF2B5EF4-FFF2-40B4-BE49-F238E27FC236}">
                    <a16:creationId xmlns:a16="http://schemas.microsoft.com/office/drawing/2014/main" id="{920B35D6-6525-4BE7-8909-88936DA0430A}"/>
                  </a:ext>
                </a:extLst>
              </p:cNvPr>
              <p:cNvGrpSpPr/>
              <p:nvPr/>
            </p:nvGrpSpPr>
            <p:grpSpPr>
              <a:xfrm>
                <a:off x="2868811" y="3706356"/>
                <a:ext cx="232376" cy="52317"/>
                <a:chOff x="1958946" y="1407244"/>
                <a:chExt cx="3421060" cy="113588"/>
              </a:xfrm>
            </p:grpSpPr>
            <p:cxnSp>
              <p:nvCxnSpPr>
                <p:cNvPr id="891" name="Straight Connector 890">
                  <a:extLst>
                    <a:ext uri="{FF2B5EF4-FFF2-40B4-BE49-F238E27FC236}">
                      <a16:creationId xmlns:a16="http://schemas.microsoft.com/office/drawing/2014/main" id="{53E31D0C-DC53-450C-8552-5071B7EF28A8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2" name="Straight Connector 891">
                  <a:extLst>
                    <a:ext uri="{FF2B5EF4-FFF2-40B4-BE49-F238E27FC236}">
                      <a16:creationId xmlns:a16="http://schemas.microsoft.com/office/drawing/2014/main" id="{8579009B-1A5B-4286-A114-F99ACF0FE1FC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3" name="Straight Connector 892">
                  <a:extLst>
                    <a:ext uri="{FF2B5EF4-FFF2-40B4-BE49-F238E27FC236}">
                      <a16:creationId xmlns:a16="http://schemas.microsoft.com/office/drawing/2014/main" id="{D6E2A5E4-0C77-48E9-B7AC-67ACDB2D72DB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4" name="Straight Connector 893">
                  <a:extLst>
                    <a:ext uri="{FF2B5EF4-FFF2-40B4-BE49-F238E27FC236}">
                      <a16:creationId xmlns:a16="http://schemas.microsoft.com/office/drawing/2014/main" id="{EB0A9762-62ED-4387-BF39-8839A7E835DC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5" name="Straight Connector 894">
                  <a:extLst>
                    <a:ext uri="{FF2B5EF4-FFF2-40B4-BE49-F238E27FC236}">
                      <a16:creationId xmlns:a16="http://schemas.microsoft.com/office/drawing/2014/main" id="{CBF3FF16-D798-4B06-A67E-418DDA1E6805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6" name="Straight Connector 895">
                  <a:extLst>
                    <a:ext uri="{FF2B5EF4-FFF2-40B4-BE49-F238E27FC236}">
                      <a16:creationId xmlns:a16="http://schemas.microsoft.com/office/drawing/2014/main" id="{B8FBEF8A-C836-48E3-BC03-8146AA82BBEF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7" name="Straight Connector 896">
                  <a:extLst>
                    <a:ext uri="{FF2B5EF4-FFF2-40B4-BE49-F238E27FC236}">
                      <a16:creationId xmlns:a16="http://schemas.microsoft.com/office/drawing/2014/main" id="{D34BA99D-BDFE-40A4-9979-997A69D00B29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8" name="Straight Connector 897">
                  <a:extLst>
                    <a:ext uri="{FF2B5EF4-FFF2-40B4-BE49-F238E27FC236}">
                      <a16:creationId xmlns:a16="http://schemas.microsoft.com/office/drawing/2014/main" id="{51C321A4-DBE9-4DEB-976A-2BEC6984FFE9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9" name="Straight Connector 898">
                  <a:extLst>
                    <a:ext uri="{FF2B5EF4-FFF2-40B4-BE49-F238E27FC236}">
                      <a16:creationId xmlns:a16="http://schemas.microsoft.com/office/drawing/2014/main" id="{699F7616-38A3-4E78-A1C6-44B99875FC05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61" name="Group 860">
                <a:extLst>
                  <a:ext uri="{FF2B5EF4-FFF2-40B4-BE49-F238E27FC236}">
                    <a16:creationId xmlns:a16="http://schemas.microsoft.com/office/drawing/2014/main" id="{FEE26CE5-C162-4771-A3A2-53D51DEA6923}"/>
                  </a:ext>
                </a:extLst>
              </p:cNvPr>
              <p:cNvGrpSpPr/>
              <p:nvPr/>
            </p:nvGrpSpPr>
            <p:grpSpPr>
              <a:xfrm>
                <a:off x="2560794" y="3704259"/>
                <a:ext cx="258235" cy="52317"/>
                <a:chOff x="1958946" y="1407244"/>
                <a:chExt cx="3421060" cy="113588"/>
              </a:xfrm>
            </p:grpSpPr>
            <p:cxnSp>
              <p:nvCxnSpPr>
                <p:cNvPr id="882" name="Straight Connector 881">
                  <a:extLst>
                    <a:ext uri="{FF2B5EF4-FFF2-40B4-BE49-F238E27FC236}">
                      <a16:creationId xmlns:a16="http://schemas.microsoft.com/office/drawing/2014/main" id="{799523CC-646A-4932-B8D8-95850A534FEE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3" name="Straight Connector 882">
                  <a:extLst>
                    <a:ext uri="{FF2B5EF4-FFF2-40B4-BE49-F238E27FC236}">
                      <a16:creationId xmlns:a16="http://schemas.microsoft.com/office/drawing/2014/main" id="{5C2B093C-965F-4F69-BCB1-6397A8657AC3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4" name="Straight Connector 883">
                  <a:extLst>
                    <a:ext uri="{FF2B5EF4-FFF2-40B4-BE49-F238E27FC236}">
                      <a16:creationId xmlns:a16="http://schemas.microsoft.com/office/drawing/2014/main" id="{6BA0F74A-2C88-4CE3-9748-80B591997E86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5" name="Straight Connector 884">
                  <a:extLst>
                    <a:ext uri="{FF2B5EF4-FFF2-40B4-BE49-F238E27FC236}">
                      <a16:creationId xmlns:a16="http://schemas.microsoft.com/office/drawing/2014/main" id="{A17FA539-EC3D-454E-AD59-FE87A74DC921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6" name="Straight Connector 885">
                  <a:extLst>
                    <a:ext uri="{FF2B5EF4-FFF2-40B4-BE49-F238E27FC236}">
                      <a16:creationId xmlns:a16="http://schemas.microsoft.com/office/drawing/2014/main" id="{AB0BB4F5-B8FE-4ECE-BF78-72FE0007D429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7" name="Straight Connector 886">
                  <a:extLst>
                    <a:ext uri="{FF2B5EF4-FFF2-40B4-BE49-F238E27FC236}">
                      <a16:creationId xmlns:a16="http://schemas.microsoft.com/office/drawing/2014/main" id="{A7EDADE6-28F4-4D2C-AEB3-D65B86ACC0B3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8" name="Straight Connector 887">
                  <a:extLst>
                    <a:ext uri="{FF2B5EF4-FFF2-40B4-BE49-F238E27FC236}">
                      <a16:creationId xmlns:a16="http://schemas.microsoft.com/office/drawing/2014/main" id="{D5CD6693-7D0B-495C-AFFB-F25348C84C2F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9" name="Straight Connector 888">
                  <a:extLst>
                    <a:ext uri="{FF2B5EF4-FFF2-40B4-BE49-F238E27FC236}">
                      <a16:creationId xmlns:a16="http://schemas.microsoft.com/office/drawing/2014/main" id="{59B54A28-3AE4-470B-897F-B59DF3C02184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0" name="Straight Connector 889">
                  <a:extLst>
                    <a:ext uri="{FF2B5EF4-FFF2-40B4-BE49-F238E27FC236}">
                      <a16:creationId xmlns:a16="http://schemas.microsoft.com/office/drawing/2014/main" id="{E36F6BDE-EA64-414C-B118-0DCEBB09B9CD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62" name="Group 861">
                <a:extLst>
                  <a:ext uri="{FF2B5EF4-FFF2-40B4-BE49-F238E27FC236}">
                    <a16:creationId xmlns:a16="http://schemas.microsoft.com/office/drawing/2014/main" id="{129F7B90-CBB3-4480-9268-C9A9BFCB7F74}"/>
                  </a:ext>
                </a:extLst>
              </p:cNvPr>
              <p:cNvGrpSpPr/>
              <p:nvPr/>
            </p:nvGrpSpPr>
            <p:grpSpPr>
              <a:xfrm>
                <a:off x="2290858" y="3702763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873" name="Straight Connector 872">
                  <a:extLst>
                    <a:ext uri="{FF2B5EF4-FFF2-40B4-BE49-F238E27FC236}">
                      <a16:creationId xmlns:a16="http://schemas.microsoft.com/office/drawing/2014/main" id="{0DE7D9CE-56B2-40B3-966A-BFC851ADE595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4" name="Straight Connector 873">
                  <a:extLst>
                    <a:ext uri="{FF2B5EF4-FFF2-40B4-BE49-F238E27FC236}">
                      <a16:creationId xmlns:a16="http://schemas.microsoft.com/office/drawing/2014/main" id="{57AF7C58-6AFD-4250-B2CE-04450A0AA0E5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5" name="Straight Connector 874">
                  <a:extLst>
                    <a:ext uri="{FF2B5EF4-FFF2-40B4-BE49-F238E27FC236}">
                      <a16:creationId xmlns:a16="http://schemas.microsoft.com/office/drawing/2014/main" id="{10FBCB8C-D6A3-4CDD-98E7-FD32AA67573A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6" name="Straight Connector 875">
                  <a:extLst>
                    <a:ext uri="{FF2B5EF4-FFF2-40B4-BE49-F238E27FC236}">
                      <a16:creationId xmlns:a16="http://schemas.microsoft.com/office/drawing/2014/main" id="{BE498030-90C8-41DE-9FBD-B6150BB387A1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7" name="Straight Connector 876">
                  <a:extLst>
                    <a:ext uri="{FF2B5EF4-FFF2-40B4-BE49-F238E27FC236}">
                      <a16:creationId xmlns:a16="http://schemas.microsoft.com/office/drawing/2014/main" id="{859FED90-9124-4478-AFB7-AD77BCB257D2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8" name="Straight Connector 877">
                  <a:extLst>
                    <a:ext uri="{FF2B5EF4-FFF2-40B4-BE49-F238E27FC236}">
                      <a16:creationId xmlns:a16="http://schemas.microsoft.com/office/drawing/2014/main" id="{FF2DBB4E-1288-4B14-AA7D-8AA6D909EE93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9" name="Straight Connector 878">
                  <a:extLst>
                    <a:ext uri="{FF2B5EF4-FFF2-40B4-BE49-F238E27FC236}">
                      <a16:creationId xmlns:a16="http://schemas.microsoft.com/office/drawing/2014/main" id="{06E6E248-DDE5-407D-BBC5-FFD926823B94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0" name="Straight Connector 879">
                  <a:extLst>
                    <a:ext uri="{FF2B5EF4-FFF2-40B4-BE49-F238E27FC236}">
                      <a16:creationId xmlns:a16="http://schemas.microsoft.com/office/drawing/2014/main" id="{9A8C29AC-F18A-4D7F-9398-F660E75223AB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1" name="Straight Connector 880">
                  <a:extLst>
                    <a:ext uri="{FF2B5EF4-FFF2-40B4-BE49-F238E27FC236}">
                      <a16:creationId xmlns:a16="http://schemas.microsoft.com/office/drawing/2014/main" id="{FBD886AD-802D-44D7-B477-A17376B8299B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63" name="Group 862">
                <a:extLst>
                  <a:ext uri="{FF2B5EF4-FFF2-40B4-BE49-F238E27FC236}">
                    <a16:creationId xmlns:a16="http://schemas.microsoft.com/office/drawing/2014/main" id="{4E26EAB9-27AB-464E-AF78-EBC2490EA0D9}"/>
                  </a:ext>
                </a:extLst>
              </p:cNvPr>
              <p:cNvGrpSpPr/>
              <p:nvPr/>
            </p:nvGrpSpPr>
            <p:grpSpPr>
              <a:xfrm>
                <a:off x="2002443" y="3706057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864" name="Straight Connector 863">
                  <a:extLst>
                    <a:ext uri="{FF2B5EF4-FFF2-40B4-BE49-F238E27FC236}">
                      <a16:creationId xmlns:a16="http://schemas.microsoft.com/office/drawing/2014/main" id="{8A4BEBF6-B149-4FD0-94BC-6924C92EF365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5" name="Straight Connector 864">
                  <a:extLst>
                    <a:ext uri="{FF2B5EF4-FFF2-40B4-BE49-F238E27FC236}">
                      <a16:creationId xmlns:a16="http://schemas.microsoft.com/office/drawing/2014/main" id="{CD10043D-FB50-474C-8278-F9E2642D50F4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6" name="Straight Connector 865">
                  <a:extLst>
                    <a:ext uri="{FF2B5EF4-FFF2-40B4-BE49-F238E27FC236}">
                      <a16:creationId xmlns:a16="http://schemas.microsoft.com/office/drawing/2014/main" id="{9E7A6E57-C63B-4F98-B455-851D83695A3A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7" name="Straight Connector 866">
                  <a:extLst>
                    <a:ext uri="{FF2B5EF4-FFF2-40B4-BE49-F238E27FC236}">
                      <a16:creationId xmlns:a16="http://schemas.microsoft.com/office/drawing/2014/main" id="{08BD18B4-E7A1-4ED2-A922-FCB40AC0F8CA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8" name="Straight Connector 867">
                  <a:extLst>
                    <a:ext uri="{FF2B5EF4-FFF2-40B4-BE49-F238E27FC236}">
                      <a16:creationId xmlns:a16="http://schemas.microsoft.com/office/drawing/2014/main" id="{A2D6C717-6662-42C3-823C-2AF00AA268EC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9" name="Straight Connector 868">
                  <a:extLst>
                    <a:ext uri="{FF2B5EF4-FFF2-40B4-BE49-F238E27FC236}">
                      <a16:creationId xmlns:a16="http://schemas.microsoft.com/office/drawing/2014/main" id="{934C52E0-C38C-4686-873E-C01440D633F6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0" name="Straight Connector 869">
                  <a:extLst>
                    <a:ext uri="{FF2B5EF4-FFF2-40B4-BE49-F238E27FC236}">
                      <a16:creationId xmlns:a16="http://schemas.microsoft.com/office/drawing/2014/main" id="{6CAA2978-87E7-47D0-B9C9-F9AC2F48DE6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1" name="Straight Connector 870">
                  <a:extLst>
                    <a:ext uri="{FF2B5EF4-FFF2-40B4-BE49-F238E27FC236}">
                      <a16:creationId xmlns:a16="http://schemas.microsoft.com/office/drawing/2014/main" id="{825271B8-D588-4713-9B18-EB34EA6F78D0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2" name="Straight Connector 871">
                  <a:extLst>
                    <a:ext uri="{FF2B5EF4-FFF2-40B4-BE49-F238E27FC236}">
                      <a16:creationId xmlns:a16="http://schemas.microsoft.com/office/drawing/2014/main" id="{F8CDAED4-3EE0-44A1-A9D9-D2E3F49CF996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45" name="Group 744">
              <a:extLst>
                <a:ext uri="{FF2B5EF4-FFF2-40B4-BE49-F238E27FC236}">
                  <a16:creationId xmlns:a16="http://schemas.microsoft.com/office/drawing/2014/main" id="{AAF966B8-F5C6-41EB-9776-7A2CD142364C}"/>
                </a:ext>
              </a:extLst>
            </p:cNvPr>
            <p:cNvGrpSpPr/>
            <p:nvPr/>
          </p:nvGrpSpPr>
          <p:grpSpPr>
            <a:xfrm rot="5400000">
              <a:off x="-869315" y="5125333"/>
              <a:ext cx="2836095" cy="78718"/>
              <a:chOff x="572123" y="3694241"/>
              <a:chExt cx="2836095" cy="78718"/>
            </a:xfrm>
          </p:grpSpPr>
          <p:grpSp>
            <p:nvGrpSpPr>
              <p:cNvPr id="746" name="Group 745">
                <a:extLst>
                  <a:ext uri="{FF2B5EF4-FFF2-40B4-BE49-F238E27FC236}">
                    <a16:creationId xmlns:a16="http://schemas.microsoft.com/office/drawing/2014/main" id="{FFAF2C30-68B3-44BA-B211-B03CF1E4929E}"/>
                  </a:ext>
                </a:extLst>
              </p:cNvPr>
              <p:cNvGrpSpPr/>
              <p:nvPr/>
            </p:nvGrpSpPr>
            <p:grpSpPr>
              <a:xfrm>
                <a:off x="837839" y="3694241"/>
                <a:ext cx="2292138" cy="78718"/>
                <a:chOff x="1958946" y="1407244"/>
                <a:chExt cx="3421060" cy="117487"/>
              </a:xfrm>
            </p:grpSpPr>
            <p:cxnSp>
              <p:nvCxnSpPr>
                <p:cNvPr id="848" name="Straight Connector 847">
                  <a:extLst>
                    <a:ext uri="{FF2B5EF4-FFF2-40B4-BE49-F238E27FC236}">
                      <a16:creationId xmlns:a16="http://schemas.microsoft.com/office/drawing/2014/main" id="{795F3DA6-3884-4563-A8BF-DAEE34304EE1}"/>
                    </a:ext>
                  </a:extLst>
                </p:cNvPr>
                <p:cNvCxnSpPr/>
                <p:nvPr/>
              </p:nvCxnSpPr>
              <p:spPr>
                <a:xfrm>
                  <a:off x="538000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9" name="Straight Connector 848">
                  <a:extLst>
                    <a:ext uri="{FF2B5EF4-FFF2-40B4-BE49-F238E27FC236}">
                      <a16:creationId xmlns:a16="http://schemas.microsoft.com/office/drawing/2014/main" id="{B97D74D3-DE05-45AD-A3DA-6837C5EC4D35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0" name="Straight Connector 849">
                  <a:extLst>
                    <a:ext uri="{FF2B5EF4-FFF2-40B4-BE49-F238E27FC236}">
                      <a16:creationId xmlns:a16="http://schemas.microsoft.com/office/drawing/2014/main" id="{827EF5B4-14D5-420A-9BAD-F2AB9659D148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1" name="Straight Connector 850">
                  <a:extLst>
                    <a:ext uri="{FF2B5EF4-FFF2-40B4-BE49-F238E27FC236}">
                      <a16:creationId xmlns:a16="http://schemas.microsoft.com/office/drawing/2014/main" id="{0C58EEB1-F85E-466A-ADF8-A37251515A02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2" name="Straight Connector 851">
                  <a:extLst>
                    <a:ext uri="{FF2B5EF4-FFF2-40B4-BE49-F238E27FC236}">
                      <a16:creationId xmlns:a16="http://schemas.microsoft.com/office/drawing/2014/main" id="{63EF088B-30A0-4FA3-A179-9155623FBA78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3" name="Straight Connector 852">
                  <a:extLst>
                    <a:ext uri="{FF2B5EF4-FFF2-40B4-BE49-F238E27FC236}">
                      <a16:creationId xmlns:a16="http://schemas.microsoft.com/office/drawing/2014/main" id="{83254300-2473-412F-B7F7-3452FAB9C363}"/>
                    </a:ext>
                  </a:extLst>
                </p:cNvPr>
                <p:cNvCxnSpPr/>
                <p:nvPr/>
              </p:nvCxnSpPr>
              <p:spPr>
                <a:xfrm>
                  <a:off x="3240582" y="1413517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4" name="Straight Connector 853">
                  <a:extLst>
                    <a:ext uri="{FF2B5EF4-FFF2-40B4-BE49-F238E27FC236}">
                      <a16:creationId xmlns:a16="http://schemas.microsoft.com/office/drawing/2014/main" id="{DE71ADE4-E91B-442D-A64B-0B9D03D101AA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5" name="Straight Connector 854">
                  <a:extLst>
                    <a:ext uri="{FF2B5EF4-FFF2-40B4-BE49-F238E27FC236}">
                      <a16:creationId xmlns:a16="http://schemas.microsoft.com/office/drawing/2014/main" id="{6667DD80-7916-4D64-9C39-8290D8046616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6" name="Straight Connector 855">
                  <a:extLst>
                    <a:ext uri="{FF2B5EF4-FFF2-40B4-BE49-F238E27FC236}">
                      <a16:creationId xmlns:a16="http://schemas.microsoft.com/office/drawing/2014/main" id="{35E96A59-D8A0-4FD2-91D3-FB548DD0AF65}"/>
                    </a:ext>
                  </a:extLst>
                </p:cNvPr>
                <p:cNvCxnSpPr/>
                <p:nvPr/>
              </p:nvCxnSpPr>
              <p:spPr>
                <a:xfrm>
                  <a:off x="1958946" y="1417639"/>
                  <a:ext cx="0" cy="107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47" name="Group 746">
                <a:extLst>
                  <a:ext uri="{FF2B5EF4-FFF2-40B4-BE49-F238E27FC236}">
                    <a16:creationId xmlns:a16="http://schemas.microsoft.com/office/drawing/2014/main" id="{17AD173E-7007-4697-B481-6FD8DB4ED802}"/>
                  </a:ext>
                </a:extLst>
              </p:cNvPr>
              <p:cNvGrpSpPr/>
              <p:nvPr/>
            </p:nvGrpSpPr>
            <p:grpSpPr>
              <a:xfrm>
                <a:off x="572123" y="3703191"/>
                <a:ext cx="1411119" cy="55910"/>
                <a:chOff x="572123" y="3691285"/>
                <a:chExt cx="1411119" cy="74137"/>
              </a:xfrm>
            </p:grpSpPr>
            <p:grpSp>
              <p:nvGrpSpPr>
                <p:cNvPr id="798" name="Group 797">
                  <a:extLst>
                    <a:ext uri="{FF2B5EF4-FFF2-40B4-BE49-F238E27FC236}">
                      <a16:creationId xmlns:a16="http://schemas.microsoft.com/office/drawing/2014/main" id="{B0AF0ECE-53A4-41EA-B861-4D17D523EACA}"/>
                    </a:ext>
                  </a:extLst>
                </p:cNvPr>
                <p:cNvGrpSpPr/>
                <p:nvPr/>
              </p:nvGrpSpPr>
              <p:grpSpPr>
                <a:xfrm>
                  <a:off x="1725007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839" name="Straight Connector 838">
                    <a:extLst>
                      <a:ext uri="{FF2B5EF4-FFF2-40B4-BE49-F238E27FC236}">
                        <a16:creationId xmlns:a16="http://schemas.microsoft.com/office/drawing/2014/main" id="{B134C3E3-CB9F-4595-BADD-AC5E48B4CE39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0" name="Straight Connector 839">
                    <a:extLst>
                      <a:ext uri="{FF2B5EF4-FFF2-40B4-BE49-F238E27FC236}">
                        <a16:creationId xmlns:a16="http://schemas.microsoft.com/office/drawing/2014/main" id="{DCF12978-2C11-4114-B82E-F9C04BE35A65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1" name="Straight Connector 840">
                    <a:extLst>
                      <a:ext uri="{FF2B5EF4-FFF2-40B4-BE49-F238E27FC236}">
                        <a16:creationId xmlns:a16="http://schemas.microsoft.com/office/drawing/2014/main" id="{CE241CA8-6A5B-416B-8045-754BE64746FE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2" name="Straight Connector 841">
                    <a:extLst>
                      <a:ext uri="{FF2B5EF4-FFF2-40B4-BE49-F238E27FC236}">
                        <a16:creationId xmlns:a16="http://schemas.microsoft.com/office/drawing/2014/main" id="{9353CE16-1AA8-43E5-BADA-14971A962085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3" name="Straight Connector 842">
                    <a:extLst>
                      <a:ext uri="{FF2B5EF4-FFF2-40B4-BE49-F238E27FC236}">
                        <a16:creationId xmlns:a16="http://schemas.microsoft.com/office/drawing/2014/main" id="{B8B1BF18-8EED-4330-B3F7-56F7F0AAE26F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4" name="Straight Connector 843">
                    <a:extLst>
                      <a:ext uri="{FF2B5EF4-FFF2-40B4-BE49-F238E27FC236}">
                        <a16:creationId xmlns:a16="http://schemas.microsoft.com/office/drawing/2014/main" id="{28EBE397-BC6C-4AA4-94E3-C7BA7BB202F1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5" name="Straight Connector 844">
                    <a:extLst>
                      <a:ext uri="{FF2B5EF4-FFF2-40B4-BE49-F238E27FC236}">
                        <a16:creationId xmlns:a16="http://schemas.microsoft.com/office/drawing/2014/main" id="{06C7BD46-9749-4F2E-8E54-A887A7D52C11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6" name="Straight Connector 845">
                    <a:extLst>
                      <a:ext uri="{FF2B5EF4-FFF2-40B4-BE49-F238E27FC236}">
                        <a16:creationId xmlns:a16="http://schemas.microsoft.com/office/drawing/2014/main" id="{3C225D53-CE0D-4C7B-AB18-3CD5EC5CA311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7" name="Straight Connector 846">
                    <a:extLst>
                      <a:ext uri="{FF2B5EF4-FFF2-40B4-BE49-F238E27FC236}">
                        <a16:creationId xmlns:a16="http://schemas.microsoft.com/office/drawing/2014/main" id="{EA49B386-4FE4-46F8-A3BC-C2029FD9CFC1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99" name="Group 798">
                  <a:extLst>
                    <a:ext uri="{FF2B5EF4-FFF2-40B4-BE49-F238E27FC236}">
                      <a16:creationId xmlns:a16="http://schemas.microsoft.com/office/drawing/2014/main" id="{388F31CA-DB4D-4F27-A212-E7708376A52C}"/>
                    </a:ext>
                  </a:extLst>
                </p:cNvPr>
                <p:cNvGrpSpPr/>
                <p:nvPr/>
              </p:nvGrpSpPr>
              <p:grpSpPr>
                <a:xfrm>
                  <a:off x="1438491" y="3696050"/>
                  <a:ext cx="232376" cy="69372"/>
                  <a:chOff x="1958946" y="1407244"/>
                  <a:chExt cx="3421060" cy="113588"/>
                </a:xfrm>
              </p:grpSpPr>
              <p:cxnSp>
                <p:nvCxnSpPr>
                  <p:cNvPr id="830" name="Straight Connector 829">
                    <a:extLst>
                      <a:ext uri="{FF2B5EF4-FFF2-40B4-BE49-F238E27FC236}">
                        <a16:creationId xmlns:a16="http://schemas.microsoft.com/office/drawing/2014/main" id="{9D44F8C9-DF56-41D1-89E9-48539B3159A3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1" name="Straight Connector 830">
                    <a:extLst>
                      <a:ext uri="{FF2B5EF4-FFF2-40B4-BE49-F238E27FC236}">
                        <a16:creationId xmlns:a16="http://schemas.microsoft.com/office/drawing/2014/main" id="{13EF09EE-A0C8-4E04-839E-537B35E002B2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2" name="Straight Connector 831">
                    <a:extLst>
                      <a:ext uri="{FF2B5EF4-FFF2-40B4-BE49-F238E27FC236}">
                        <a16:creationId xmlns:a16="http://schemas.microsoft.com/office/drawing/2014/main" id="{B4BAFA07-2B8D-4D19-B371-9996AE4421C0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3" name="Straight Connector 832">
                    <a:extLst>
                      <a:ext uri="{FF2B5EF4-FFF2-40B4-BE49-F238E27FC236}">
                        <a16:creationId xmlns:a16="http://schemas.microsoft.com/office/drawing/2014/main" id="{E7D28185-C731-498D-81B0-6D1573133244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4" name="Straight Connector 833">
                    <a:extLst>
                      <a:ext uri="{FF2B5EF4-FFF2-40B4-BE49-F238E27FC236}">
                        <a16:creationId xmlns:a16="http://schemas.microsoft.com/office/drawing/2014/main" id="{29BFA37C-78DC-410D-82F6-7BA4AA342D7F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5" name="Straight Connector 834">
                    <a:extLst>
                      <a:ext uri="{FF2B5EF4-FFF2-40B4-BE49-F238E27FC236}">
                        <a16:creationId xmlns:a16="http://schemas.microsoft.com/office/drawing/2014/main" id="{F5CBCC7E-6DF6-4BB8-B39E-1945244E69A6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6" name="Straight Connector 835">
                    <a:extLst>
                      <a:ext uri="{FF2B5EF4-FFF2-40B4-BE49-F238E27FC236}">
                        <a16:creationId xmlns:a16="http://schemas.microsoft.com/office/drawing/2014/main" id="{EA22732C-C81A-492A-9C4E-0BABDFC47688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7" name="Straight Connector 836">
                    <a:extLst>
                      <a:ext uri="{FF2B5EF4-FFF2-40B4-BE49-F238E27FC236}">
                        <a16:creationId xmlns:a16="http://schemas.microsoft.com/office/drawing/2014/main" id="{0D53C3DA-5AB0-41A0-8E11-E8584CD3527A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8" name="Straight Connector 837">
                    <a:extLst>
                      <a:ext uri="{FF2B5EF4-FFF2-40B4-BE49-F238E27FC236}">
                        <a16:creationId xmlns:a16="http://schemas.microsoft.com/office/drawing/2014/main" id="{84536300-2B68-4ED5-849D-1BAFFF08F938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00" name="Group 799">
                  <a:extLst>
                    <a:ext uri="{FF2B5EF4-FFF2-40B4-BE49-F238E27FC236}">
                      <a16:creationId xmlns:a16="http://schemas.microsoft.com/office/drawing/2014/main" id="{E5BD07FB-DABE-4AFB-8693-676C5F622847}"/>
                    </a:ext>
                  </a:extLst>
                </p:cNvPr>
                <p:cNvGrpSpPr/>
                <p:nvPr/>
              </p:nvGrpSpPr>
              <p:grpSpPr>
                <a:xfrm>
                  <a:off x="1130474" y="3693269"/>
                  <a:ext cx="258235" cy="69372"/>
                  <a:chOff x="1958946" y="1407244"/>
                  <a:chExt cx="3421060" cy="113588"/>
                </a:xfrm>
              </p:grpSpPr>
              <p:cxnSp>
                <p:nvCxnSpPr>
                  <p:cNvPr id="821" name="Straight Connector 820">
                    <a:extLst>
                      <a:ext uri="{FF2B5EF4-FFF2-40B4-BE49-F238E27FC236}">
                        <a16:creationId xmlns:a16="http://schemas.microsoft.com/office/drawing/2014/main" id="{2DE479E0-A0DE-4B13-A332-B74C1A5B8B32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2" name="Straight Connector 821">
                    <a:extLst>
                      <a:ext uri="{FF2B5EF4-FFF2-40B4-BE49-F238E27FC236}">
                        <a16:creationId xmlns:a16="http://schemas.microsoft.com/office/drawing/2014/main" id="{8ED1FA01-6BD8-4282-8CD9-1823C76F176D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3" name="Straight Connector 822">
                    <a:extLst>
                      <a:ext uri="{FF2B5EF4-FFF2-40B4-BE49-F238E27FC236}">
                        <a16:creationId xmlns:a16="http://schemas.microsoft.com/office/drawing/2014/main" id="{E2981FC3-A486-491D-BAB5-7729281CCEFA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4" name="Straight Connector 823">
                    <a:extLst>
                      <a:ext uri="{FF2B5EF4-FFF2-40B4-BE49-F238E27FC236}">
                        <a16:creationId xmlns:a16="http://schemas.microsoft.com/office/drawing/2014/main" id="{DA206E7D-78B5-4A17-9894-E83DAA0D911B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5" name="Straight Connector 824">
                    <a:extLst>
                      <a:ext uri="{FF2B5EF4-FFF2-40B4-BE49-F238E27FC236}">
                        <a16:creationId xmlns:a16="http://schemas.microsoft.com/office/drawing/2014/main" id="{B0D2E9AD-9195-4415-9B3D-18FE1DDC3D20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6" name="Straight Connector 825">
                    <a:extLst>
                      <a:ext uri="{FF2B5EF4-FFF2-40B4-BE49-F238E27FC236}">
                        <a16:creationId xmlns:a16="http://schemas.microsoft.com/office/drawing/2014/main" id="{0B48AC8B-3D29-4701-9870-EE78BF896153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7" name="Straight Connector 826">
                    <a:extLst>
                      <a:ext uri="{FF2B5EF4-FFF2-40B4-BE49-F238E27FC236}">
                        <a16:creationId xmlns:a16="http://schemas.microsoft.com/office/drawing/2014/main" id="{874C40EF-8295-40D9-99F1-FF9498C52B30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8" name="Straight Connector 827">
                    <a:extLst>
                      <a:ext uri="{FF2B5EF4-FFF2-40B4-BE49-F238E27FC236}">
                        <a16:creationId xmlns:a16="http://schemas.microsoft.com/office/drawing/2014/main" id="{7588FF54-5430-4FD8-A761-BA5AF7FCFAC5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9" name="Straight Connector 828">
                    <a:extLst>
                      <a:ext uri="{FF2B5EF4-FFF2-40B4-BE49-F238E27FC236}">
                        <a16:creationId xmlns:a16="http://schemas.microsoft.com/office/drawing/2014/main" id="{C9DCBA2C-F1B5-4610-9208-5B12EEDC341F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01" name="Group 800">
                  <a:extLst>
                    <a:ext uri="{FF2B5EF4-FFF2-40B4-BE49-F238E27FC236}">
                      <a16:creationId xmlns:a16="http://schemas.microsoft.com/office/drawing/2014/main" id="{6A61FF2E-852A-40E1-BDBA-266CB775F378}"/>
                    </a:ext>
                  </a:extLst>
                </p:cNvPr>
                <p:cNvGrpSpPr/>
                <p:nvPr/>
              </p:nvGrpSpPr>
              <p:grpSpPr>
                <a:xfrm>
                  <a:off x="860538" y="3691285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812" name="Straight Connector 811">
                    <a:extLst>
                      <a:ext uri="{FF2B5EF4-FFF2-40B4-BE49-F238E27FC236}">
                        <a16:creationId xmlns:a16="http://schemas.microsoft.com/office/drawing/2014/main" id="{8F01DCBE-0506-49D3-B5AB-BDCD2EB73FEB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3" name="Straight Connector 812">
                    <a:extLst>
                      <a:ext uri="{FF2B5EF4-FFF2-40B4-BE49-F238E27FC236}">
                        <a16:creationId xmlns:a16="http://schemas.microsoft.com/office/drawing/2014/main" id="{D56359D4-5100-45FC-99FE-04ACC8406BC8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4" name="Straight Connector 813">
                    <a:extLst>
                      <a:ext uri="{FF2B5EF4-FFF2-40B4-BE49-F238E27FC236}">
                        <a16:creationId xmlns:a16="http://schemas.microsoft.com/office/drawing/2014/main" id="{D1F2076D-CB07-4991-9D71-19408F7D9723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5" name="Straight Connector 814">
                    <a:extLst>
                      <a:ext uri="{FF2B5EF4-FFF2-40B4-BE49-F238E27FC236}">
                        <a16:creationId xmlns:a16="http://schemas.microsoft.com/office/drawing/2014/main" id="{87D60684-0E36-4AAF-9E50-14BE48198F49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6" name="Straight Connector 815">
                    <a:extLst>
                      <a:ext uri="{FF2B5EF4-FFF2-40B4-BE49-F238E27FC236}">
                        <a16:creationId xmlns:a16="http://schemas.microsoft.com/office/drawing/2014/main" id="{BD70F4CA-9BA6-4A6A-AA65-6BE8B86BC92B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7" name="Straight Connector 816">
                    <a:extLst>
                      <a:ext uri="{FF2B5EF4-FFF2-40B4-BE49-F238E27FC236}">
                        <a16:creationId xmlns:a16="http://schemas.microsoft.com/office/drawing/2014/main" id="{A0BEFC87-B0D8-41FA-A5CD-FD63A6F9BCB4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" name="Straight Connector 817">
                    <a:extLst>
                      <a:ext uri="{FF2B5EF4-FFF2-40B4-BE49-F238E27FC236}">
                        <a16:creationId xmlns:a16="http://schemas.microsoft.com/office/drawing/2014/main" id="{5755BD25-4664-41ED-A32E-87E9ABF0D034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" name="Straight Connector 818">
                    <a:extLst>
                      <a:ext uri="{FF2B5EF4-FFF2-40B4-BE49-F238E27FC236}">
                        <a16:creationId xmlns:a16="http://schemas.microsoft.com/office/drawing/2014/main" id="{AC013378-9042-4540-84A1-6EE9F6626D13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" name="Straight Connector 819">
                    <a:extLst>
                      <a:ext uri="{FF2B5EF4-FFF2-40B4-BE49-F238E27FC236}">
                        <a16:creationId xmlns:a16="http://schemas.microsoft.com/office/drawing/2014/main" id="{4F08CE91-3E99-4C8B-8690-A210BE375D44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02" name="Group 801">
                  <a:extLst>
                    <a:ext uri="{FF2B5EF4-FFF2-40B4-BE49-F238E27FC236}">
                      <a16:creationId xmlns:a16="http://schemas.microsoft.com/office/drawing/2014/main" id="{70AD32FB-6712-4162-85E7-7F783181D18C}"/>
                    </a:ext>
                  </a:extLst>
                </p:cNvPr>
                <p:cNvGrpSpPr/>
                <p:nvPr/>
              </p:nvGrpSpPr>
              <p:grpSpPr>
                <a:xfrm>
                  <a:off x="572123" y="3695653"/>
                  <a:ext cx="242786" cy="69372"/>
                  <a:chOff x="1958946" y="1407244"/>
                  <a:chExt cx="3421060" cy="113588"/>
                </a:xfrm>
              </p:grpSpPr>
              <p:cxnSp>
                <p:nvCxnSpPr>
                  <p:cNvPr id="803" name="Straight Connector 802">
                    <a:extLst>
                      <a:ext uri="{FF2B5EF4-FFF2-40B4-BE49-F238E27FC236}">
                        <a16:creationId xmlns:a16="http://schemas.microsoft.com/office/drawing/2014/main" id="{226B382D-85A9-4BD9-A0AF-37806E285603}"/>
                      </a:ext>
                    </a:extLst>
                  </p:cNvPr>
                  <p:cNvCxnSpPr/>
                  <p:nvPr/>
                </p:nvCxnSpPr>
                <p:spPr>
                  <a:xfrm>
                    <a:off x="5380006" y="1413741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4" name="Straight Connector 803">
                    <a:extLst>
                      <a:ext uri="{FF2B5EF4-FFF2-40B4-BE49-F238E27FC236}">
                        <a16:creationId xmlns:a16="http://schemas.microsoft.com/office/drawing/2014/main" id="{BAF8685E-C430-4400-9849-B071431689E6}"/>
                      </a:ext>
                    </a:extLst>
                  </p:cNvPr>
                  <p:cNvCxnSpPr/>
                  <p:nvPr/>
                </p:nvCxnSpPr>
                <p:spPr>
                  <a:xfrm>
                    <a:off x="4954882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5" name="Straight Connector 804">
                    <a:extLst>
                      <a:ext uri="{FF2B5EF4-FFF2-40B4-BE49-F238E27FC236}">
                        <a16:creationId xmlns:a16="http://schemas.microsoft.com/office/drawing/2014/main" id="{E79B7D75-5645-4062-87C0-5C758630F0FE}"/>
                      </a:ext>
                    </a:extLst>
                  </p:cNvPr>
                  <p:cNvCxnSpPr/>
                  <p:nvPr/>
                </p:nvCxnSpPr>
                <p:spPr>
                  <a:xfrm>
                    <a:off x="4528361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6" name="Straight Connector 805">
                    <a:extLst>
                      <a:ext uri="{FF2B5EF4-FFF2-40B4-BE49-F238E27FC236}">
                        <a16:creationId xmlns:a16="http://schemas.microsoft.com/office/drawing/2014/main" id="{83654306-D886-4868-8F88-28D6DF512D82}"/>
                      </a:ext>
                    </a:extLst>
                  </p:cNvPr>
                  <p:cNvCxnSpPr/>
                  <p:nvPr/>
                </p:nvCxnSpPr>
                <p:spPr>
                  <a:xfrm>
                    <a:off x="4096507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7" name="Straight Connector 806">
                    <a:extLst>
                      <a:ext uri="{FF2B5EF4-FFF2-40B4-BE49-F238E27FC236}">
                        <a16:creationId xmlns:a16="http://schemas.microsoft.com/office/drawing/2014/main" id="{83AA7820-4E68-49F4-A1CA-6E38E2A76493}"/>
                      </a:ext>
                    </a:extLst>
                  </p:cNvPr>
                  <p:cNvCxnSpPr/>
                  <p:nvPr/>
                </p:nvCxnSpPr>
                <p:spPr>
                  <a:xfrm>
                    <a:off x="3670175" y="1411366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8" name="Straight Connector 807">
                    <a:extLst>
                      <a:ext uri="{FF2B5EF4-FFF2-40B4-BE49-F238E27FC236}">
                        <a16:creationId xmlns:a16="http://schemas.microsoft.com/office/drawing/2014/main" id="{D510C528-AFB7-4F54-9982-0D2643D70947}"/>
                      </a:ext>
                    </a:extLst>
                  </p:cNvPr>
                  <p:cNvCxnSpPr/>
                  <p:nvPr/>
                </p:nvCxnSpPr>
                <p:spPr>
                  <a:xfrm>
                    <a:off x="3240589" y="1409618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9" name="Straight Connector 808">
                    <a:extLst>
                      <a:ext uri="{FF2B5EF4-FFF2-40B4-BE49-F238E27FC236}">
                        <a16:creationId xmlns:a16="http://schemas.microsoft.com/office/drawing/2014/main" id="{FEA3ABEC-E663-4259-A2B7-AB81B057FF48}"/>
                      </a:ext>
                    </a:extLst>
                  </p:cNvPr>
                  <p:cNvCxnSpPr/>
                  <p:nvPr/>
                </p:nvCxnSpPr>
                <p:spPr>
                  <a:xfrm>
                    <a:off x="2815458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0" name="Straight Connector 809">
                    <a:extLst>
                      <a:ext uri="{FF2B5EF4-FFF2-40B4-BE49-F238E27FC236}">
                        <a16:creationId xmlns:a16="http://schemas.microsoft.com/office/drawing/2014/main" id="{B9386FCA-BD2F-4A85-9D83-0815ADB5FCB1}"/>
                      </a:ext>
                    </a:extLst>
                  </p:cNvPr>
                  <p:cNvCxnSpPr/>
                  <p:nvPr/>
                </p:nvCxnSpPr>
                <p:spPr>
                  <a:xfrm>
                    <a:off x="2388937" y="1407244"/>
                    <a:ext cx="0" cy="107092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1" name="Straight Connector 810">
                    <a:extLst>
                      <a:ext uri="{FF2B5EF4-FFF2-40B4-BE49-F238E27FC236}">
                        <a16:creationId xmlns:a16="http://schemas.microsoft.com/office/drawing/2014/main" id="{456E59C4-4371-4552-B596-5B8552825A90}"/>
                      </a:ext>
                    </a:extLst>
                  </p:cNvPr>
                  <p:cNvCxnSpPr/>
                  <p:nvPr/>
                </p:nvCxnSpPr>
                <p:spPr>
                  <a:xfrm>
                    <a:off x="1958946" y="1409843"/>
                    <a:ext cx="0" cy="107091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48" name="Group 747">
                <a:extLst>
                  <a:ext uri="{FF2B5EF4-FFF2-40B4-BE49-F238E27FC236}">
                    <a16:creationId xmlns:a16="http://schemas.microsoft.com/office/drawing/2014/main" id="{4A6F987A-C10A-4BC8-94D2-B3090F420935}"/>
                  </a:ext>
                </a:extLst>
              </p:cNvPr>
              <p:cNvGrpSpPr/>
              <p:nvPr/>
            </p:nvGrpSpPr>
            <p:grpSpPr>
              <a:xfrm>
                <a:off x="3155328" y="3704259"/>
                <a:ext cx="252890" cy="54414"/>
                <a:chOff x="1958946" y="1407244"/>
                <a:chExt cx="3421060" cy="113588"/>
              </a:xfrm>
            </p:grpSpPr>
            <p:cxnSp>
              <p:nvCxnSpPr>
                <p:cNvPr id="789" name="Straight Connector 788">
                  <a:extLst>
                    <a:ext uri="{FF2B5EF4-FFF2-40B4-BE49-F238E27FC236}">
                      <a16:creationId xmlns:a16="http://schemas.microsoft.com/office/drawing/2014/main" id="{37F32708-AEDE-4148-B90C-0DE0D44369F3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0" name="Straight Connector 789">
                  <a:extLst>
                    <a:ext uri="{FF2B5EF4-FFF2-40B4-BE49-F238E27FC236}">
                      <a16:creationId xmlns:a16="http://schemas.microsoft.com/office/drawing/2014/main" id="{B7BEC835-68C2-478E-AB68-79117D8B3ED8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1" name="Straight Connector 790">
                  <a:extLst>
                    <a:ext uri="{FF2B5EF4-FFF2-40B4-BE49-F238E27FC236}">
                      <a16:creationId xmlns:a16="http://schemas.microsoft.com/office/drawing/2014/main" id="{54BBBC01-C78E-4340-9F79-FB7A865B5D7F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2" name="Straight Connector 791">
                  <a:extLst>
                    <a:ext uri="{FF2B5EF4-FFF2-40B4-BE49-F238E27FC236}">
                      <a16:creationId xmlns:a16="http://schemas.microsoft.com/office/drawing/2014/main" id="{A392A5FA-D243-43A8-9105-5B60D0F29471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3" name="Straight Connector 792">
                  <a:extLst>
                    <a:ext uri="{FF2B5EF4-FFF2-40B4-BE49-F238E27FC236}">
                      <a16:creationId xmlns:a16="http://schemas.microsoft.com/office/drawing/2014/main" id="{D9332C88-8B18-45F8-BE5F-FEB1F5DA01F8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4" name="Straight Connector 793">
                  <a:extLst>
                    <a:ext uri="{FF2B5EF4-FFF2-40B4-BE49-F238E27FC236}">
                      <a16:creationId xmlns:a16="http://schemas.microsoft.com/office/drawing/2014/main" id="{D9801DE0-AFD5-433A-A4DC-5BD18F830E8E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5" name="Straight Connector 794">
                  <a:extLst>
                    <a:ext uri="{FF2B5EF4-FFF2-40B4-BE49-F238E27FC236}">
                      <a16:creationId xmlns:a16="http://schemas.microsoft.com/office/drawing/2014/main" id="{056C4C28-0900-4E88-8E07-41CF3FDD74E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6" name="Straight Connector 795">
                  <a:extLst>
                    <a:ext uri="{FF2B5EF4-FFF2-40B4-BE49-F238E27FC236}">
                      <a16:creationId xmlns:a16="http://schemas.microsoft.com/office/drawing/2014/main" id="{D8C5A2E4-8356-400B-82B9-34D322AE61F7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7" name="Straight Connector 796">
                  <a:extLst>
                    <a:ext uri="{FF2B5EF4-FFF2-40B4-BE49-F238E27FC236}">
                      <a16:creationId xmlns:a16="http://schemas.microsoft.com/office/drawing/2014/main" id="{56FCE78C-9FE1-4EC2-86D2-925F223E946B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49" name="Group 748">
                <a:extLst>
                  <a:ext uri="{FF2B5EF4-FFF2-40B4-BE49-F238E27FC236}">
                    <a16:creationId xmlns:a16="http://schemas.microsoft.com/office/drawing/2014/main" id="{A6107F88-B403-4F66-9168-5B50F2B334B0}"/>
                  </a:ext>
                </a:extLst>
              </p:cNvPr>
              <p:cNvGrpSpPr/>
              <p:nvPr/>
            </p:nvGrpSpPr>
            <p:grpSpPr>
              <a:xfrm>
                <a:off x="2868811" y="3706356"/>
                <a:ext cx="232376" cy="52317"/>
                <a:chOff x="1958946" y="1407244"/>
                <a:chExt cx="3421060" cy="113588"/>
              </a:xfrm>
            </p:grpSpPr>
            <p:cxnSp>
              <p:nvCxnSpPr>
                <p:cNvPr id="780" name="Straight Connector 779">
                  <a:extLst>
                    <a:ext uri="{FF2B5EF4-FFF2-40B4-BE49-F238E27FC236}">
                      <a16:creationId xmlns:a16="http://schemas.microsoft.com/office/drawing/2014/main" id="{DEC4D15D-68BD-4B99-9E1F-9AC2B7B571CC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1" name="Straight Connector 780">
                  <a:extLst>
                    <a:ext uri="{FF2B5EF4-FFF2-40B4-BE49-F238E27FC236}">
                      <a16:creationId xmlns:a16="http://schemas.microsoft.com/office/drawing/2014/main" id="{523E14E0-68C4-497A-9C74-F0982290A3E0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2" name="Straight Connector 781">
                  <a:extLst>
                    <a:ext uri="{FF2B5EF4-FFF2-40B4-BE49-F238E27FC236}">
                      <a16:creationId xmlns:a16="http://schemas.microsoft.com/office/drawing/2014/main" id="{198534EE-71FF-4FF0-9AA6-A1D5C69E8C82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3" name="Straight Connector 782">
                  <a:extLst>
                    <a:ext uri="{FF2B5EF4-FFF2-40B4-BE49-F238E27FC236}">
                      <a16:creationId xmlns:a16="http://schemas.microsoft.com/office/drawing/2014/main" id="{7A257FFA-EDD9-4274-A715-1A90ADC0517A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4" name="Straight Connector 783">
                  <a:extLst>
                    <a:ext uri="{FF2B5EF4-FFF2-40B4-BE49-F238E27FC236}">
                      <a16:creationId xmlns:a16="http://schemas.microsoft.com/office/drawing/2014/main" id="{366CF60A-B162-42CE-BFD0-DE74801829FA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5" name="Straight Connector 784">
                  <a:extLst>
                    <a:ext uri="{FF2B5EF4-FFF2-40B4-BE49-F238E27FC236}">
                      <a16:creationId xmlns:a16="http://schemas.microsoft.com/office/drawing/2014/main" id="{6CF5406F-5AB0-42BE-9A5D-43838FC9506A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6" name="Straight Connector 785">
                  <a:extLst>
                    <a:ext uri="{FF2B5EF4-FFF2-40B4-BE49-F238E27FC236}">
                      <a16:creationId xmlns:a16="http://schemas.microsoft.com/office/drawing/2014/main" id="{DA3C4FF8-2C17-4AEA-B5E0-371F4912B4B0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7" name="Straight Connector 786">
                  <a:extLst>
                    <a:ext uri="{FF2B5EF4-FFF2-40B4-BE49-F238E27FC236}">
                      <a16:creationId xmlns:a16="http://schemas.microsoft.com/office/drawing/2014/main" id="{66270B74-4B9D-4B48-95DF-0DE68F98E1E1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8" name="Straight Connector 787">
                  <a:extLst>
                    <a:ext uri="{FF2B5EF4-FFF2-40B4-BE49-F238E27FC236}">
                      <a16:creationId xmlns:a16="http://schemas.microsoft.com/office/drawing/2014/main" id="{690D9810-33AA-4265-8CB8-CF58FFC8A4FF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50" name="Group 749">
                <a:extLst>
                  <a:ext uri="{FF2B5EF4-FFF2-40B4-BE49-F238E27FC236}">
                    <a16:creationId xmlns:a16="http://schemas.microsoft.com/office/drawing/2014/main" id="{198E865B-18BF-4B34-BA57-FFFBF651663A}"/>
                  </a:ext>
                </a:extLst>
              </p:cNvPr>
              <p:cNvGrpSpPr/>
              <p:nvPr/>
            </p:nvGrpSpPr>
            <p:grpSpPr>
              <a:xfrm>
                <a:off x="2560794" y="3704259"/>
                <a:ext cx="258235" cy="52317"/>
                <a:chOff x="1958946" y="1407244"/>
                <a:chExt cx="3421060" cy="113588"/>
              </a:xfrm>
            </p:grpSpPr>
            <p:cxnSp>
              <p:nvCxnSpPr>
                <p:cNvPr id="771" name="Straight Connector 770">
                  <a:extLst>
                    <a:ext uri="{FF2B5EF4-FFF2-40B4-BE49-F238E27FC236}">
                      <a16:creationId xmlns:a16="http://schemas.microsoft.com/office/drawing/2014/main" id="{B6318430-5CB1-4F79-82BE-FDFB7A637D65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2" name="Straight Connector 771">
                  <a:extLst>
                    <a:ext uri="{FF2B5EF4-FFF2-40B4-BE49-F238E27FC236}">
                      <a16:creationId xmlns:a16="http://schemas.microsoft.com/office/drawing/2014/main" id="{01B94F01-9CE3-4FD2-96FA-DA9FCC4638B0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3" name="Straight Connector 772">
                  <a:extLst>
                    <a:ext uri="{FF2B5EF4-FFF2-40B4-BE49-F238E27FC236}">
                      <a16:creationId xmlns:a16="http://schemas.microsoft.com/office/drawing/2014/main" id="{93A5063C-5F89-4F18-B834-E795279BFAA4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4" name="Straight Connector 773">
                  <a:extLst>
                    <a:ext uri="{FF2B5EF4-FFF2-40B4-BE49-F238E27FC236}">
                      <a16:creationId xmlns:a16="http://schemas.microsoft.com/office/drawing/2014/main" id="{6E382E3F-C31F-4A41-AF39-35DC4D9FB20C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5" name="Straight Connector 774">
                  <a:extLst>
                    <a:ext uri="{FF2B5EF4-FFF2-40B4-BE49-F238E27FC236}">
                      <a16:creationId xmlns:a16="http://schemas.microsoft.com/office/drawing/2014/main" id="{1C383D77-8D9C-483E-A7B6-9EF6D5877BA0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" name="Straight Connector 775">
                  <a:extLst>
                    <a:ext uri="{FF2B5EF4-FFF2-40B4-BE49-F238E27FC236}">
                      <a16:creationId xmlns:a16="http://schemas.microsoft.com/office/drawing/2014/main" id="{B9E08D60-CB16-43D1-BD33-D2C8FEFF0A40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" name="Straight Connector 776">
                  <a:extLst>
                    <a:ext uri="{FF2B5EF4-FFF2-40B4-BE49-F238E27FC236}">
                      <a16:creationId xmlns:a16="http://schemas.microsoft.com/office/drawing/2014/main" id="{8484EA4B-93AD-467D-B263-3442ED963A6A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8" name="Straight Connector 777">
                  <a:extLst>
                    <a:ext uri="{FF2B5EF4-FFF2-40B4-BE49-F238E27FC236}">
                      <a16:creationId xmlns:a16="http://schemas.microsoft.com/office/drawing/2014/main" id="{FAB2845A-2B9A-4CFC-ABB4-2A758665F39C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9" name="Straight Connector 778">
                  <a:extLst>
                    <a:ext uri="{FF2B5EF4-FFF2-40B4-BE49-F238E27FC236}">
                      <a16:creationId xmlns:a16="http://schemas.microsoft.com/office/drawing/2014/main" id="{BD531EA5-561D-4C05-97F9-ED6A4A3ACFF6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51" name="Group 750">
                <a:extLst>
                  <a:ext uri="{FF2B5EF4-FFF2-40B4-BE49-F238E27FC236}">
                    <a16:creationId xmlns:a16="http://schemas.microsoft.com/office/drawing/2014/main" id="{0903A65F-945A-41C6-914C-AA87AE793508}"/>
                  </a:ext>
                </a:extLst>
              </p:cNvPr>
              <p:cNvGrpSpPr/>
              <p:nvPr/>
            </p:nvGrpSpPr>
            <p:grpSpPr>
              <a:xfrm>
                <a:off x="2290858" y="3702763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762" name="Straight Connector 761">
                  <a:extLst>
                    <a:ext uri="{FF2B5EF4-FFF2-40B4-BE49-F238E27FC236}">
                      <a16:creationId xmlns:a16="http://schemas.microsoft.com/office/drawing/2014/main" id="{3EFB2CFE-13F6-4F33-B6F3-5E50D39A3D2C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3" name="Straight Connector 762">
                  <a:extLst>
                    <a:ext uri="{FF2B5EF4-FFF2-40B4-BE49-F238E27FC236}">
                      <a16:creationId xmlns:a16="http://schemas.microsoft.com/office/drawing/2014/main" id="{E493317D-0BFD-4571-94F4-F389C1BCAEC4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4" name="Straight Connector 763">
                  <a:extLst>
                    <a:ext uri="{FF2B5EF4-FFF2-40B4-BE49-F238E27FC236}">
                      <a16:creationId xmlns:a16="http://schemas.microsoft.com/office/drawing/2014/main" id="{443EE240-8AEA-4A2E-A4D9-12C6FB687534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5" name="Straight Connector 764">
                  <a:extLst>
                    <a:ext uri="{FF2B5EF4-FFF2-40B4-BE49-F238E27FC236}">
                      <a16:creationId xmlns:a16="http://schemas.microsoft.com/office/drawing/2014/main" id="{22D46B4A-273C-4319-AB84-519123922441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6" name="Straight Connector 765">
                  <a:extLst>
                    <a:ext uri="{FF2B5EF4-FFF2-40B4-BE49-F238E27FC236}">
                      <a16:creationId xmlns:a16="http://schemas.microsoft.com/office/drawing/2014/main" id="{41FF9D8F-F343-4C95-B77E-4800C96BF9C5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7" name="Straight Connector 766">
                  <a:extLst>
                    <a:ext uri="{FF2B5EF4-FFF2-40B4-BE49-F238E27FC236}">
                      <a16:creationId xmlns:a16="http://schemas.microsoft.com/office/drawing/2014/main" id="{8BE37EB4-C820-4697-A4E7-D55AADEF13C3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8" name="Straight Connector 767">
                  <a:extLst>
                    <a:ext uri="{FF2B5EF4-FFF2-40B4-BE49-F238E27FC236}">
                      <a16:creationId xmlns:a16="http://schemas.microsoft.com/office/drawing/2014/main" id="{F934259A-D5F0-453B-B837-2BB08483DDBD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9" name="Straight Connector 768">
                  <a:extLst>
                    <a:ext uri="{FF2B5EF4-FFF2-40B4-BE49-F238E27FC236}">
                      <a16:creationId xmlns:a16="http://schemas.microsoft.com/office/drawing/2014/main" id="{D3B698F2-803E-4B53-B4BF-383E2DA7B15A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0" name="Straight Connector 769">
                  <a:extLst>
                    <a:ext uri="{FF2B5EF4-FFF2-40B4-BE49-F238E27FC236}">
                      <a16:creationId xmlns:a16="http://schemas.microsoft.com/office/drawing/2014/main" id="{436F9805-6999-473C-9F13-C5C92983A9E1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52" name="Group 751">
                <a:extLst>
                  <a:ext uri="{FF2B5EF4-FFF2-40B4-BE49-F238E27FC236}">
                    <a16:creationId xmlns:a16="http://schemas.microsoft.com/office/drawing/2014/main" id="{B8AA9863-C741-4FFB-BB6D-A89D66EBEAF9}"/>
                  </a:ext>
                </a:extLst>
              </p:cNvPr>
              <p:cNvGrpSpPr/>
              <p:nvPr/>
            </p:nvGrpSpPr>
            <p:grpSpPr>
              <a:xfrm>
                <a:off x="2002443" y="3706057"/>
                <a:ext cx="242786" cy="52317"/>
                <a:chOff x="1958946" y="1407244"/>
                <a:chExt cx="3421060" cy="113588"/>
              </a:xfrm>
            </p:grpSpPr>
            <p:cxnSp>
              <p:nvCxnSpPr>
                <p:cNvPr id="753" name="Straight Connector 752">
                  <a:extLst>
                    <a:ext uri="{FF2B5EF4-FFF2-40B4-BE49-F238E27FC236}">
                      <a16:creationId xmlns:a16="http://schemas.microsoft.com/office/drawing/2014/main" id="{3F7F9DE3-774F-42C0-8ECC-500FC3667864}"/>
                    </a:ext>
                  </a:extLst>
                </p:cNvPr>
                <p:cNvCxnSpPr/>
                <p:nvPr/>
              </p:nvCxnSpPr>
              <p:spPr>
                <a:xfrm>
                  <a:off x="5380006" y="1413741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4" name="Straight Connector 753">
                  <a:extLst>
                    <a:ext uri="{FF2B5EF4-FFF2-40B4-BE49-F238E27FC236}">
                      <a16:creationId xmlns:a16="http://schemas.microsoft.com/office/drawing/2014/main" id="{68CD9B65-6E9A-46EE-97D4-2F1E9B94A02A}"/>
                    </a:ext>
                  </a:extLst>
                </p:cNvPr>
                <p:cNvCxnSpPr/>
                <p:nvPr/>
              </p:nvCxnSpPr>
              <p:spPr>
                <a:xfrm>
                  <a:off x="4954882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5" name="Straight Connector 754">
                  <a:extLst>
                    <a:ext uri="{FF2B5EF4-FFF2-40B4-BE49-F238E27FC236}">
                      <a16:creationId xmlns:a16="http://schemas.microsoft.com/office/drawing/2014/main" id="{7F7882DB-BE33-4273-9CD8-350F05339AD3}"/>
                    </a:ext>
                  </a:extLst>
                </p:cNvPr>
                <p:cNvCxnSpPr/>
                <p:nvPr/>
              </p:nvCxnSpPr>
              <p:spPr>
                <a:xfrm>
                  <a:off x="4528361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" name="Straight Connector 755">
                  <a:extLst>
                    <a:ext uri="{FF2B5EF4-FFF2-40B4-BE49-F238E27FC236}">
                      <a16:creationId xmlns:a16="http://schemas.microsoft.com/office/drawing/2014/main" id="{7BF3A5A5-45E8-42B5-A0B3-7A6AD48BF3BA}"/>
                    </a:ext>
                  </a:extLst>
                </p:cNvPr>
                <p:cNvCxnSpPr/>
                <p:nvPr/>
              </p:nvCxnSpPr>
              <p:spPr>
                <a:xfrm>
                  <a:off x="4096507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" name="Straight Connector 756">
                  <a:extLst>
                    <a:ext uri="{FF2B5EF4-FFF2-40B4-BE49-F238E27FC236}">
                      <a16:creationId xmlns:a16="http://schemas.microsoft.com/office/drawing/2014/main" id="{ECDD20E9-4F82-4586-8F92-C79ECDF9C4BF}"/>
                    </a:ext>
                  </a:extLst>
                </p:cNvPr>
                <p:cNvCxnSpPr/>
                <p:nvPr/>
              </p:nvCxnSpPr>
              <p:spPr>
                <a:xfrm>
                  <a:off x="3670175" y="1411366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8" name="Straight Connector 757">
                  <a:extLst>
                    <a:ext uri="{FF2B5EF4-FFF2-40B4-BE49-F238E27FC236}">
                      <a16:creationId xmlns:a16="http://schemas.microsoft.com/office/drawing/2014/main" id="{9DC31678-1A58-464A-9BFD-CE5B681AA7E0}"/>
                    </a:ext>
                  </a:extLst>
                </p:cNvPr>
                <p:cNvCxnSpPr/>
                <p:nvPr/>
              </p:nvCxnSpPr>
              <p:spPr>
                <a:xfrm>
                  <a:off x="3240589" y="1409618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9" name="Straight Connector 758">
                  <a:extLst>
                    <a:ext uri="{FF2B5EF4-FFF2-40B4-BE49-F238E27FC236}">
                      <a16:creationId xmlns:a16="http://schemas.microsoft.com/office/drawing/2014/main" id="{AD67BCBB-9DC6-42F9-85DC-084E41D71C86}"/>
                    </a:ext>
                  </a:extLst>
                </p:cNvPr>
                <p:cNvCxnSpPr/>
                <p:nvPr/>
              </p:nvCxnSpPr>
              <p:spPr>
                <a:xfrm>
                  <a:off x="2815458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0" name="Straight Connector 759">
                  <a:extLst>
                    <a:ext uri="{FF2B5EF4-FFF2-40B4-BE49-F238E27FC236}">
                      <a16:creationId xmlns:a16="http://schemas.microsoft.com/office/drawing/2014/main" id="{68476E30-E14C-4D7E-981B-7F37E4B5E400}"/>
                    </a:ext>
                  </a:extLst>
                </p:cNvPr>
                <p:cNvCxnSpPr/>
                <p:nvPr/>
              </p:nvCxnSpPr>
              <p:spPr>
                <a:xfrm>
                  <a:off x="2388937" y="1407244"/>
                  <a:ext cx="0" cy="107092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1" name="Straight Connector 760">
                  <a:extLst>
                    <a:ext uri="{FF2B5EF4-FFF2-40B4-BE49-F238E27FC236}">
                      <a16:creationId xmlns:a16="http://schemas.microsoft.com/office/drawing/2014/main" id="{6FAFA953-D13A-4B25-B1D0-972BD1327AA7}"/>
                    </a:ext>
                  </a:extLst>
                </p:cNvPr>
                <p:cNvCxnSpPr/>
                <p:nvPr/>
              </p:nvCxnSpPr>
              <p:spPr>
                <a:xfrm>
                  <a:off x="1958946" y="1409843"/>
                  <a:ext cx="0" cy="107091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977" name="TextBox 976">
            <a:extLst>
              <a:ext uri="{FF2B5EF4-FFF2-40B4-BE49-F238E27FC236}">
                <a16:creationId xmlns:a16="http://schemas.microsoft.com/office/drawing/2014/main" id="{52A1B285-1A51-4554-A97D-7F6984761ED0}"/>
              </a:ext>
            </a:extLst>
          </p:cNvPr>
          <p:cNvSpPr txBox="1"/>
          <p:nvPr/>
        </p:nvSpPr>
        <p:spPr>
          <a:xfrm>
            <a:off x="10976823" y="639105"/>
            <a:ext cx="925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2.5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F135007-B87C-4B49-A803-89CFF7C744F7}"/>
              </a:ext>
            </a:extLst>
          </p:cNvPr>
          <p:cNvSpPr/>
          <p:nvPr/>
        </p:nvSpPr>
        <p:spPr>
          <a:xfrm>
            <a:off x="844592" y="1241832"/>
            <a:ext cx="435117" cy="4351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8564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/>
      <p:bldP spid="242" grpId="0" animBg="1"/>
      <p:bldP spid="241" grpId="0" animBg="1"/>
      <p:bldP spid="243" grpId="0"/>
      <p:bldP spid="245" grpId="0"/>
      <p:bldP spid="245" grpId="1"/>
      <p:bldP spid="977" grpId="0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27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6</cp:revision>
  <dcterms:created xsi:type="dcterms:W3CDTF">2019-06-03T04:13:44Z</dcterms:created>
  <dcterms:modified xsi:type="dcterms:W3CDTF">2019-06-03T07:35:12Z</dcterms:modified>
</cp:coreProperties>
</file>