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26DD0-5136-426F-ADD8-407C6D8FB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84E7BF-C871-4EF4-B1E4-FDD7AB9DB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7D38D-856C-4695-9B68-F9407F02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CE986-ADE9-4920-9FFF-69FAE9D96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E9D27-E6D1-429B-A69A-CE1F6BDD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130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EA8E-5196-46A6-8A96-18D926A98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2A398-FC90-4E3D-B7C3-457151C22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C1059-3981-4439-B7E0-865D2D24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57993-50F3-4D8E-8BEC-337C63D9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990E7-CD50-4788-A239-E5153CD2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9367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3952FA-AD66-4843-BF80-B24A0A765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C0B7B-0E49-4974-BBA2-42751FE45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91505-71C7-4B96-BD16-0E6A9ECE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4087D-DD86-4CD5-9196-B643EB612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72BB1-77C9-444C-84F3-BF89CFEC0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55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521A2-DD71-4EF6-9EE4-11D4BB29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34E86-DE36-4291-9DA8-D79BFF704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30963-C230-4A64-A996-7B0D410E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1B342-9822-43E7-9E86-7A546DF5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4E209-D41D-4F2E-8AEF-E8DD6BDB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35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FC114-C25C-49F9-BAD3-E94572C0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17E72-63DF-4DF0-8062-AC40D0C8C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0125F-D7FC-496F-B805-5B29C638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78558-078A-4B57-9D81-8E897AC4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4C67A-BA43-4C88-8594-2E182369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791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E99E-BD4A-4985-8C25-AF8AEF032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8CAD9-0392-43AD-A188-9265EE5EA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25F5A-5E4E-4A2C-9AA3-04B2414FA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AD183-CB98-431D-BBA8-6FA22DB72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28586-C74E-413E-A3EA-5F06F0E4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FB492-2471-410B-94E1-5541B79E8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00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231D7-654A-45C2-B50F-B693313F5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1E1FD-9D55-4AF3-B5E9-3A632AAD7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CD601-3EDD-4083-B0E1-A97D30C0B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45A98-8D2C-48A9-A757-7204C5703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96FD6-2C88-47BA-A83C-7DC89F12B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CE9E9-26DE-443B-90A9-1B30704E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3F065-1438-4EBB-B52A-D5BE98B21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47B69-914F-452D-BA2B-5EEC437B6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661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2492-2BFB-4DE5-8A1C-EC3136646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9AB40E-6346-4FF4-B21A-622317A7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8A6613-344F-4AF2-89D2-193DBBC6C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F5B07-A8E1-4043-B98B-F637CD2E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412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16F379-ACA7-4CA2-ADB0-FCD6EA19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B732B4-A46B-4BD6-BBA0-9E603EDC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A2C38-238B-4F01-B481-55D9E8E65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905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DC1EF-9E96-467B-9446-94613FC20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D7C84-1E93-4F82-B912-DAAD0BDF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2092A-3153-4103-9864-D39FFF18D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9810F-B5EF-40FD-8C04-EE0AB3AE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9B8FB-F559-453D-8DCE-A91EE41D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D7B5F-0386-47A2-968A-89B1B7C8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107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84898-C752-4942-8155-AC3A1041B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385FA-03D4-4FEB-AE49-9D6FE54D9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3C4E6-C5C7-4CD7-9E79-FA584EAF8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6276-BC83-4878-B87A-FB97E333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F4708-A154-47CA-8D61-4605CCEA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D6B6D-5768-4107-AEC2-893F398D3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221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EDE3E5-063E-4292-92C1-A5B50945C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FD4EF-2353-477B-B125-54BD4AF4C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B66E-161F-4782-AA71-4767D50C2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AB325-18F3-4A7B-9773-1CCCAD1FE62F}" type="datetimeFigureOut">
              <a:rPr lang="en-NZ" smtClean="0"/>
              <a:t>4/06/2019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CF6B0-D789-45E2-90AB-872C0EE18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F81B5-0E18-4CEC-8A6C-B5EE29909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9E21-C10D-4266-87FB-621134893C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210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36D350-F2B6-4014-8791-1041CF197B96}"/>
              </a:ext>
            </a:extLst>
          </p:cNvPr>
          <p:cNvSpPr txBox="1"/>
          <p:nvPr/>
        </p:nvSpPr>
        <p:spPr>
          <a:xfrm>
            <a:off x="344384" y="237506"/>
            <a:ext cx="11566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2800" dirty="0"/>
              <a:t>NZ 1.00 (New Zealand Dollar) exchanges for </a:t>
            </a:r>
            <a:r>
              <a:rPr lang="en-NZ" sz="3600" dirty="0"/>
              <a:t>¥</a:t>
            </a:r>
            <a:r>
              <a:rPr lang="en-NZ" sz="2800" dirty="0"/>
              <a:t>4.51 (Chinese Yuan).</a:t>
            </a:r>
          </a:p>
          <a:p>
            <a:r>
              <a:rPr lang="en-NZ" sz="2800" dirty="0"/>
              <a:t>How many Yuan will you get for $NZ 100.00?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A469A-3CDE-4ED2-98B5-70C6E487FFC2}"/>
              </a:ext>
            </a:extLst>
          </p:cNvPr>
          <p:cNvSpPr txBox="1"/>
          <p:nvPr/>
        </p:nvSpPr>
        <p:spPr>
          <a:xfrm>
            <a:off x="546266" y="6008914"/>
            <a:ext cx="2897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a.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/>
              <a:t>400.5100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B017D2-20EB-46D1-A944-C5064DC50149}"/>
              </a:ext>
            </a:extLst>
          </p:cNvPr>
          <p:cNvSpPr txBox="1"/>
          <p:nvPr/>
        </p:nvSpPr>
        <p:spPr>
          <a:xfrm>
            <a:off x="3922815" y="6008914"/>
            <a:ext cx="2622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b.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>
                <a:cs typeface="Arial" panose="020B0604020202020204" pitchFamily="34" charset="0"/>
              </a:rPr>
              <a:t>45.10</a:t>
            </a:r>
            <a:endParaRPr lang="en-NZ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D986E5-B09B-4F75-947C-82FDE1BBC86D}"/>
              </a:ext>
            </a:extLst>
          </p:cNvPr>
          <p:cNvSpPr txBox="1"/>
          <p:nvPr/>
        </p:nvSpPr>
        <p:spPr>
          <a:xfrm>
            <a:off x="6711537" y="6008914"/>
            <a:ext cx="2622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c.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/>
              <a:t>451.00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09D95E-94A9-4D62-8A8B-C899D2375AB6}"/>
              </a:ext>
            </a:extLst>
          </p:cNvPr>
          <p:cNvSpPr/>
          <p:nvPr/>
        </p:nvSpPr>
        <p:spPr>
          <a:xfrm>
            <a:off x="9682188" y="6008914"/>
            <a:ext cx="24128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4000" dirty="0"/>
              <a:t>d.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/>
              <a:t>4.5100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F1C434-DBE1-4667-8AD1-ED10F227D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395412"/>
            <a:ext cx="60960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2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EE51A-4C87-40E4-841F-40E10992910F}"/>
              </a:ext>
            </a:extLst>
          </p:cNvPr>
          <p:cNvSpPr txBox="1"/>
          <p:nvPr/>
        </p:nvSpPr>
        <p:spPr>
          <a:xfrm>
            <a:off x="344384" y="237506"/>
            <a:ext cx="115665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Kevin ran out of fuel for his hedge trimmer.</a:t>
            </a:r>
          </a:p>
          <a:p>
            <a:r>
              <a:rPr lang="en-NZ" sz="2800" dirty="0"/>
              <a:t>He bought 4.5 litres of petrol at a cost of</a:t>
            </a: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 $</a:t>
            </a:r>
            <a:r>
              <a:rPr lang="en-NZ" sz="2800" dirty="0"/>
              <a:t>2.08 per litre.</a:t>
            </a:r>
          </a:p>
          <a:p>
            <a:r>
              <a:rPr lang="en-NZ" sz="2800" dirty="0"/>
              <a:t>Which answer below is closest to the amount he paid?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38F8FC-B339-4C90-AA63-BD51E7833845}"/>
              </a:ext>
            </a:extLst>
          </p:cNvPr>
          <p:cNvSpPr txBox="1"/>
          <p:nvPr/>
        </p:nvSpPr>
        <p:spPr>
          <a:xfrm>
            <a:off x="546266" y="6008914"/>
            <a:ext cx="2173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a.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/>
              <a:t>93.60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9C8F10-D72B-45B0-B4C7-8E0DA1DA19E6}"/>
              </a:ext>
            </a:extLst>
          </p:cNvPr>
          <p:cNvSpPr txBox="1"/>
          <p:nvPr/>
        </p:nvSpPr>
        <p:spPr>
          <a:xfrm>
            <a:off x="3922816" y="6008914"/>
            <a:ext cx="2173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b.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/>
              <a:t>9.36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1A021E-F545-4015-A379-0EEAF8E6258F}"/>
              </a:ext>
            </a:extLst>
          </p:cNvPr>
          <p:cNvSpPr txBox="1"/>
          <p:nvPr/>
        </p:nvSpPr>
        <p:spPr>
          <a:xfrm>
            <a:off x="7115299" y="6008914"/>
            <a:ext cx="2173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c.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/>
              <a:t>0.93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303DF7-F4EE-4950-8B25-9DF18684B6AC}"/>
              </a:ext>
            </a:extLst>
          </p:cNvPr>
          <p:cNvSpPr txBox="1"/>
          <p:nvPr/>
        </p:nvSpPr>
        <p:spPr>
          <a:xfrm>
            <a:off x="9607138" y="6008914"/>
            <a:ext cx="2584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d.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/>
              <a:t>936.00</a:t>
            </a:r>
          </a:p>
        </p:txBody>
      </p:sp>
      <p:pic>
        <p:nvPicPr>
          <p:cNvPr id="9" name="Picture 8" descr="A picture containing person, ground, outdoor, building&#10;&#10;Description automatically generated">
            <a:extLst>
              <a:ext uri="{FF2B5EF4-FFF2-40B4-BE49-F238E27FC236}">
                <a16:creationId xmlns:a16="http://schemas.microsoft.com/office/drawing/2014/main" id="{B84A8536-F43C-436C-BD24-C0FA39526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66" y="1753129"/>
            <a:ext cx="610552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6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36685D-5C95-45C8-A6AF-0E798B998E9E}"/>
              </a:ext>
            </a:extLst>
          </p:cNvPr>
          <p:cNvSpPr txBox="1"/>
          <p:nvPr/>
        </p:nvSpPr>
        <p:spPr>
          <a:xfrm>
            <a:off x="344384" y="237506"/>
            <a:ext cx="11566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Rump steak is on special at $15.00 per kilogram.</a:t>
            </a:r>
          </a:p>
          <a:p>
            <a:r>
              <a:rPr lang="en-NZ" sz="2800" dirty="0"/>
              <a:t>How much do you pay for 0.537 kg?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AE6E29-D281-4124-BDD3-129D68129539}"/>
              </a:ext>
            </a:extLst>
          </p:cNvPr>
          <p:cNvSpPr txBox="1"/>
          <p:nvPr/>
        </p:nvSpPr>
        <p:spPr>
          <a:xfrm>
            <a:off x="546266" y="6008914"/>
            <a:ext cx="2173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a.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/>
              <a:t>80.55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02DAAC-1865-47F1-B24C-E120D82F3097}"/>
              </a:ext>
            </a:extLst>
          </p:cNvPr>
          <p:cNvSpPr txBox="1"/>
          <p:nvPr/>
        </p:nvSpPr>
        <p:spPr>
          <a:xfrm>
            <a:off x="3471553" y="6008914"/>
            <a:ext cx="2173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b.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/>
              <a:t>5.37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0EF6F-30E8-4000-A47A-E500C134BEEB}"/>
              </a:ext>
            </a:extLst>
          </p:cNvPr>
          <p:cNvSpPr txBox="1"/>
          <p:nvPr/>
        </p:nvSpPr>
        <p:spPr>
          <a:xfrm>
            <a:off x="6539345" y="6008914"/>
            <a:ext cx="2173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c.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/>
              <a:t>8.06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673EED-362A-48CF-91C2-73EA5833F534}"/>
              </a:ext>
            </a:extLst>
          </p:cNvPr>
          <p:cNvSpPr txBox="1"/>
          <p:nvPr/>
        </p:nvSpPr>
        <p:spPr>
          <a:xfrm>
            <a:off x="9144001" y="5985163"/>
            <a:ext cx="2584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d. </a:t>
            </a:r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4000" dirty="0"/>
              <a:t>805.50</a:t>
            </a:r>
          </a:p>
        </p:txBody>
      </p:sp>
      <p:pic>
        <p:nvPicPr>
          <p:cNvPr id="9" name="Picture 8" descr="A stack of flyers on a table&#10;&#10;Description automatically generated">
            <a:extLst>
              <a:ext uri="{FF2B5EF4-FFF2-40B4-BE49-F238E27FC236}">
                <a16:creationId xmlns:a16="http://schemas.microsoft.com/office/drawing/2014/main" id="{5A93CA21-F9CF-43DE-9155-3E977DD34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447799"/>
            <a:ext cx="6669974" cy="433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5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763F92AA-2558-47CD-AACF-A9FC1A7BCF1C}"/>
              </a:ext>
            </a:extLst>
          </p:cNvPr>
          <p:cNvSpPr/>
          <p:nvPr/>
        </p:nvSpPr>
        <p:spPr>
          <a:xfrm>
            <a:off x="3585289" y="1471055"/>
            <a:ext cx="1970875" cy="494755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16DB524-B252-461C-86E1-D5F552CB30F3}"/>
              </a:ext>
            </a:extLst>
          </p:cNvPr>
          <p:cNvSpPr/>
          <p:nvPr/>
        </p:nvSpPr>
        <p:spPr>
          <a:xfrm>
            <a:off x="3585289" y="1480365"/>
            <a:ext cx="4952797" cy="2966175"/>
          </a:xfrm>
          <a:prstGeom prst="rect">
            <a:avLst/>
          </a:prstGeom>
          <a:solidFill>
            <a:srgbClr val="FFFF00">
              <a:alpha val="46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2F53A4-732A-44ED-AFCB-E9793FAEA1AA}"/>
                  </a:ext>
                </a:extLst>
              </p:cNvPr>
              <p:cNvSpPr txBox="1"/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0.4 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0.6= 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400" b="0" i="1" smtClean="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</m:e>
                      </m:d>
                    </m:oMath>
                  </m:oMathPara>
                </a14:m>
                <a:endParaRPr lang="en-NZ" sz="4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2F53A4-732A-44ED-AFCB-E9793FAEA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88EB9C2F-1907-4E52-B7F6-18959E7AD330}"/>
              </a:ext>
            </a:extLst>
          </p:cNvPr>
          <p:cNvSpPr/>
          <p:nvPr/>
        </p:nvSpPr>
        <p:spPr>
          <a:xfrm>
            <a:off x="3579542" y="1461289"/>
            <a:ext cx="494651" cy="494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69528FA-1F2D-4610-9726-3CAF97638F90}"/>
              </a:ext>
            </a:extLst>
          </p:cNvPr>
          <p:cNvSpPr/>
          <p:nvPr/>
        </p:nvSpPr>
        <p:spPr>
          <a:xfrm>
            <a:off x="3579542" y="1465814"/>
            <a:ext cx="4952799" cy="49527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B151243-46C1-4240-BE67-AF174614A45B}"/>
              </a:ext>
            </a:extLst>
          </p:cNvPr>
          <p:cNvGrpSpPr/>
          <p:nvPr/>
        </p:nvGrpSpPr>
        <p:grpSpPr>
          <a:xfrm>
            <a:off x="4074193" y="1404282"/>
            <a:ext cx="3962800" cy="136092"/>
            <a:chOff x="1958946" y="1407244"/>
            <a:chExt cx="3421060" cy="11748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DA69915-82ED-4CD1-A693-CF7B3A7EA711}"/>
                </a:ext>
              </a:extLst>
            </p:cNvPr>
            <p:cNvCxnSpPr/>
            <p:nvPr/>
          </p:nvCxnSpPr>
          <p:spPr>
            <a:xfrm>
              <a:off x="538000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AF62663-C1D5-4436-AC11-39C975739617}"/>
                </a:ext>
              </a:extLst>
            </p:cNvPr>
            <p:cNvCxnSpPr/>
            <p:nvPr/>
          </p:nvCxnSpPr>
          <p:spPr>
            <a:xfrm>
              <a:off x="4954882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A98A49-6076-4F09-B243-ADCA3F2D855F}"/>
                </a:ext>
              </a:extLst>
            </p:cNvPr>
            <p:cNvCxnSpPr/>
            <p:nvPr/>
          </p:nvCxnSpPr>
          <p:spPr>
            <a:xfrm>
              <a:off x="4528361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0E39FC7-37D1-4F47-9C38-1D2AEE7CDEB4}"/>
                </a:ext>
              </a:extLst>
            </p:cNvPr>
            <p:cNvCxnSpPr/>
            <p:nvPr/>
          </p:nvCxnSpPr>
          <p:spPr>
            <a:xfrm>
              <a:off x="4096507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210BC6-E9D2-46C7-BB31-4F8027B0D359}"/>
                </a:ext>
              </a:extLst>
            </p:cNvPr>
            <p:cNvCxnSpPr/>
            <p:nvPr/>
          </p:nvCxnSpPr>
          <p:spPr>
            <a:xfrm>
              <a:off x="367017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2D6FC51-494E-4298-B1E4-234C4C7E1A54}"/>
                </a:ext>
              </a:extLst>
            </p:cNvPr>
            <p:cNvCxnSpPr/>
            <p:nvPr/>
          </p:nvCxnSpPr>
          <p:spPr>
            <a:xfrm>
              <a:off x="3240582" y="1413517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9268710-97BA-43F5-8420-0FC099371250}"/>
                </a:ext>
              </a:extLst>
            </p:cNvPr>
            <p:cNvCxnSpPr/>
            <p:nvPr/>
          </p:nvCxnSpPr>
          <p:spPr>
            <a:xfrm>
              <a:off x="2815458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94B42B7-300D-4988-B6AC-1F228A3540E9}"/>
                </a:ext>
              </a:extLst>
            </p:cNvPr>
            <p:cNvCxnSpPr/>
            <p:nvPr/>
          </p:nvCxnSpPr>
          <p:spPr>
            <a:xfrm>
              <a:off x="2388937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01FCF69-29ED-48EE-938A-50556F4AF8B5}"/>
                </a:ext>
              </a:extLst>
            </p:cNvPr>
            <p:cNvCxnSpPr/>
            <p:nvPr/>
          </p:nvCxnSpPr>
          <p:spPr>
            <a:xfrm>
              <a:off x="195894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3C2E6B8-B731-48A1-9A9D-856430D9429E}"/>
              </a:ext>
            </a:extLst>
          </p:cNvPr>
          <p:cNvGrpSpPr/>
          <p:nvPr/>
        </p:nvGrpSpPr>
        <p:grpSpPr>
          <a:xfrm rot="5400000">
            <a:off x="1591151" y="3872423"/>
            <a:ext cx="3962800" cy="136092"/>
            <a:chOff x="1958946" y="1407244"/>
            <a:chExt cx="3421060" cy="11748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0D6CF7C-7461-45BF-B789-DCD7B588EEC2}"/>
                </a:ext>
              </a:extLst>
            </p:cNvPr>
            <p:cNvCxnSpPr/>
            <p:nvPr/>
          </p:nvCxnSpPr>
          <p:spPr>
            <a:xfrm>
              <a:off x="538000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166299-E4BE-47C7-9308-7A489EC92652}"/>
                </a:ext>
              </a:extLst>
            </p:cNvPr>
            <p:cNvCxnSpPr/>
            <p:nvPr/>
          </p:nvCxnSpPr>
          <p:spPr>
            <a:xfrm>
              <a:off x="495132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9B5CA71-872C-4AF1-A560-15B06119A6C5}"/>
                </a:ext>
              </a:extLst>
            </p:cNvPr>
            <p:cNvCxnSpPr/>
            <p:nvPr/>
          </p:nvCxnSpPr>
          <p:spPr>
            <a:xfrm>
              <a:off x="4528361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CCC9267-DECC-476A-A0E1-FB7BC3967BFB}"/>
                </a:ext>
              </a:extLst>
            </p:cNvPr>
            <p:cNvCxnSpPr/>
            <p:nvPr/>
          </p:nvCxnSpPr>
          <p:spPr>
            <a:xfrm>
              <a:off x="4096507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E9C4E77-364B-4578-89D7-F24FCCF6867C}"/>
                </a:ext>
              </a:extLst>
            </p:cNvPr>
            <p:cNvCxnSpPr/>
            <p:nvPr/>
          </p:nvCxnSpPr>
          <p:spPr>
            <a:xfrm>
              <a:off x="367017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19781EB-7DA7-4BE8-B650-6833DC5934ED}"/>
                </a:ext>
              </a:extLst>
            </p:cNvPr>
            <p:cNvCxnSpPr/>
            <p:nvPr/>
          </p:nvCxnSpPr>
          <p:spPr>
            <a:xfrm>
              <a:off x="3239292" y="1413517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917D128-06E8-4D90-9896-63964E24AF9B}"/>
                </a:ext>
              </a:extLst>
            </p:cNvPr>
            <p:cNvCxnSpPr/>
            <p:nvPr/>
          </p:nvCxnSpPr>
          <p:spPr>
            <a:xfrm>
              <a:off x="2814168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EA34398-3471-47C6-A14B-F4222173C873}"/>
                </a:ext>
              </a:extLst>
            </p:cNvPr>
            <p:cNvCxnSpPr/>
            <p:nvPr/>
          </p:nvCxnSpPr>
          <p:spPr>
            <a:xfrm>
              <a:off x="2384090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43D3488-0524-4937-B34C-B446FB8019E1}"/>
                </a:ext>
              </a:extLst>
            </p:cNvPr>
            <p:cNvCxnSpPr/>
            <p:nvPr/>
          </p:nvCxnSpPr>
          <p:spPr>
            <a:xfrm>
              <a:off x="195894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DD27F642-71CE-43C0-AF4A-0C14D9C0E064}"/>
              </a:ext>
            </a:extLst>
          </p:cNvPr>
          <p:cNvSpPr txBox="1"/>
          <p:nvPr/>
        </p:nvSpPr>
        <p:spPr>
          <a:xfrm>
            <a:off x="2768618" y="4173512"/>
            <a:ext cx="65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0.6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8E12C01-C13F-43F5-9106-FD7AE279B8F4}"/>
              </a:ext>
            </a:extLst>
          </p:cNvPr>
          <p:cNvSpPr txBox="1"/>
          <p:nvPr/>
        </p:nvSpPr>
        <p:spPr>
          <a:xfrm>
            <a:off x="5275989" y="919439"/>
            <a:ext cx="65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F2038AA-0D33-46C9-B55E-E1A0BCB097C6}"/>
              </a:ext>
            </a:extLst>
          </p:cNvPr>
          <p:cNvSpPr txBox="1"/>
          <p:nvPr/>
        </p:nvSpPr>
        <p:spPr>
          <a:xfrm>
            <a:off x="5465836" y="3206406"/>
            <a:ext cx="1180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CEB750-577E-4ECB-B808-6E83FCDF093E}"/>
              </a:ext>
            </a:extLst>
          </p:cNvPr>
          <p:cNvSpPr txBox="1"/>
          <p:nvPr/>
        </p:nvSpPr>
        <p:spPr>
          <a:xfrm>
            <a:off x="7050486" y="22060"/>
            <a:ext cx="1306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0.24</a:t>
            </a:r>
          </a:p>
        </p:txBody>
      </p:sp>
    </p:spTree>
    <p:extLst>
      <p:ext uri="{BB962C8B-B14F-4D97-AF65-F5344CB8AC3E}">
        <p14:creationId xmlns:p14="http://schemas.microsoft.com/office/powerpoint/2010/main" val="219809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11" grpId="0" animBg="1"/>
      <p:bldP spid="29" grpId="0" animBg="1"/>
      <p:bldP spid="52" grpId="0"/>
      <p:bldP spid="53" grpId="0"/>
      <p:bldP spid="54" grpId="0"/>
      <p:bldP spid="54" grpId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763F92AA-2558-47CD-AACF-A9FC1A7BCF1C}"/>
              </a:ext>
            </a:extLst>
          </p:cNvPr>
          <p:cNvSpPr/>
          <p:nvPr/>
        </p:nvSpPr>
        <p:spPr>
          <a:xfrm>
            <a:off x="3585289" y="1471055"/>
            <a:ext cx="3459449" cy="494755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16DB524-B252-461C-86E1-D5F552CB30F3}"/>
              </a:ext>
            </a:extLst>
          </p:cNvPr>
          <p:cNvSpPr/>
          <p:nvPr/>
        </p:nvSpPr>
        <p:spPr>
          <a:xfrm>
            <a:off x="3585289" y="1480365"/>
            <a:ext cx="4952797" cy="1467955"/>
          </a:xfrm>
          <a:prstGeom prst="rect">
            <a:avLst/>
          </a:prstGeom>
          <a:solidFill>
            <a:srgbClr val="FFFF00">
              <a:alpha val="46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2F53A4-732A-44ED-AFCB-E9793FAEA1AA}"/>
                  </a:ext>
                </a:extLst>
              </p:cNvPr>
              <p:cNvSpPr txBox="1"/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0.7 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0.3= 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400" b="0" i="1" smtClean="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</m:e>
                      </m:d>
                    </m:oMath>
                  </m:oMathPara>
                </a14:m>
                <a:endParaRPr lang="en-NZ" sz="4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2F53A4-732A-44ED-AFCB-E9793FAEA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88EB9C2F-1907-4E52-B7F6-18959E7AD330}"/>
              </a:ext>
            </a:extLst>
          </p:cNvPr>
          <p:cNvSpPr/>
          <p:nvPr/>
        </p:nvSpPr>
        <p:spPr>
          <a:xfrm>
            <a:off x="3579542" y="1461289"/>
            <a:ext cx="494651" cy="494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69528FA-1F2D-4610-9726-3CAF97638F90}"/>
              </a:ext>
            </a:extLst>
          </p:cNvPr>
          <p:cNvSpPr/>
          <p:nvPr/>
        </p:nvSpPr>
        <p:spPr>
          <a:xfrm>
            <a:off x="3579542" y="1465814"/>
            <a:ext cx="4952799" cy="49527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B151243-46C1-4240-BE67-AF174614A45B}"/>
              </a:ext>
            </a:extLst>
          </p:cNvPr>
          <p:cNvGrpSpPr/>
          <p:nvPr/>
        </p:nvGrpSpPr>
        <p:grpSpPr>
          <a:xfrm>
            <a:off x="4074193" y="1404282"/>
            <a:ext cx="3962800" cy="136092"/>
            <a:chOff x="1958946" y="1407244"/>
            <a:chExt cx="3421060" cy="11748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DA69915-82ED-4CD1-A693-CF7B3A7EA711}"/>
                </a:ext>
              </a:extLst>
            </p:cNvPr>
            <p:cNvCxnSpPr/>
            <p:nvPr/>
          </p:nvCxnSpPr>
          <p:spPr>
            <a:xfrm>
              <a:off x="538000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AF62663-C1D5-4436-AC11-39C975739617}"/>
                </a:ext>
              </a:extLst>
            </p:cNvPr>
            <p:cNvCxnSpPr/>
            <p:nvPr/>
          </p:nvCxnSpPr>
          <p:spPr>
            <a:xfrm>
              <a:off x="4954882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A98A49-6076-4F09-B243-ADCA3F2D855F}"/>
                </a:ext>
              </a:extLst>
            </p:cNvPr>
            <p:cNvCxnSpPr/>
            <p:nvPr/>
          </p:nvCxnSpPr>
          <p:spPr>
            <a:xfrm>
              <a:off x="4528361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0E39FC7-37D1-4F47-9C38-1D2AEE7CDEB4}"/>
                </a:ext>
              </a:extLst>
            </p:cNvPr>
            <p:cNvCxnSpPr/>
            <p:nvPr/>
          </p:nvCxnSpPr>
          <p:spPr>
            <a:xfrm>
              <a:off x="4096507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210BC6-E9D2-46C7-BB31-4F8027B0D359}"/>
                </a:ext>
              </a:extLst>
            </p:cNvPr>
            <p:cNvCxnSpPr/>
            <p:nvPr/>
          </p:nvCxnSpPr>
          <p:spPr>
            <a:xfrm>
              <a:off x="367017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2D6FC51-494E-4298-B1E4-234C4C7E1A54}"/>
                </a:ext>
              </a:extLst>
            </p:cNvPr>
            <p:cNvCxnSpPr/>
            <p:nvPr/>
          </p:nvCxnSpPr>
          <p:spPr>
            <a:xfrm>
              <a:off x="3240582" y="1413517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9268710-97BA-43F5-8420-0FC099371250}"/>
                </a:ext>
              </a:extLst>
            </p:cNvPr>
            <p:cNvCxnSpPr/>
            <p:nvPr/>
          </p:nvCxnSpPr>
          <p:spPr>
            <a:xfrm>
              <a:off x="2815458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94B42B7-300D-4988-B6AC-1F228A3540E9}"/>
                </a:ext>
              </a:extLst>
            </p:cNvPr>
            <p:cNvCxnSpPr/>
            <p:nvPr/>
          </p:nvCxnSpPr>
          <p:spPr>
            <a:xfrm>
              <a:off x="2388937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01FCF69-29ED-48EE-938A-50556F4AF8B5}"/>
                </a:ext>
              </a:extLst>
            </p:cNvPr>
            <p:cNvCxnSpPr/>
            <p:nvPr/>
          </p:nvCxnSpPr>
          <p:spPr>
            <a:xfrm>
              <a:off x="195894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3C2E6B8-B731-48A1-9A9D-856430D9429E}"/>
              </a:ext>
            </a:extLst>
          </p:cNvPr>
          <p:cNvGrpSpPr/>
          <p:nvPr/>
        </p:nvGrpSpPr>
        <p:grpSpPr>
          <a:xfrm rot="5400000">
            <a:off x="1591151" y="3872423"/>
            <a:ext cx="3962800" cy="136092"/>
            <a:chOff x="1958946" y="1407244"/>
            <a:chExt cx="3421060" cy="11748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0D6CF7C-7461-45BF-B789-DCD7B588EEC2}"/>
                </a:ext>
              </a:extLst>
            </p:cNvPr>
            <p:cNvCxnSpPr/>
            <p:nvPr/>
          </p:nvCxnSpPr>
          <p:spPr>
            <a:xfrm>
              <a:off x="538000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166299-E4BE-47C7-9308-7A489EC92652}"/>
                </a:ext>
              </a:extLst>
            </p:cNvPr>
            <p:cNvCxnSpPr/>
            <p:nvPr/>
          </p:nvCxnSpPr>
          <p:spPr>
            <a:xfrm>
              <a:off x="495132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9B5CA71-872C-4AF1-A560-15B06119A6C5}"/>
                </a:ext>
              </a:extLst>
            </p:cNvPr>
            <p:cNvCxnSpPr/>
            <p:nvPr/>
          </p:nvCxnSpPr>
          <p:spPr>
            <a:xfrm>
              <a:off x="4528361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CCC9267-DECC-476A-A0E1-FB7BC3967BFB}"/>
                </a:ext>
              </a:extLst>
            </p:cNvPr>
            <p:cNvCxnSpPr/>
            <p:nvPr/>
          </p:nvCxnSpPr>
          <p:spPr>
            <a:xfrm>
              <a:off x="4096507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E9C4E77-364B-4578-89D7-F24FCCF6867C}"/>
                </a:ext>
              </a:extLst>
            </p:cNvPr>
            <p:cNvCxnSpPr/>
            <p:nvPr/>
          </p:nvCxnSpPr>
          <p:spPr>
            <a:xfrm>
              <a:off x="367017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19781EB-7DA7-4BE8-B650-6833DC5934ED}"/>
                </a:ext>
              </a:extLst>
            </p:cNvPr>
            <p:cNvCxnSpPr/>
            <p:nvPr/>
          </p:nvCxnSpPr>
          <p:spPr>
            <a:xfrm>
              <a:off x="3239292" y="1413517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917D128-06E8-4D90-9896-63964E24AF9B}"/>
                </a:ext>
              </a:extLst>
            </p:cNvPr>
            <p:cNvCxnSpPr/>
            <p:nvPr/>
          </p:nvCxnSpPr>
          <p:spPr>
            <a:xfrm>
              <a:off x="2814168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EA34398-3471-47C6-A14B-F4222173C873}"/>
                </a:ext>
              </a:extLst>
            </p:cNvPr>
            <p:cNvCxnSpPr/>
            <p:nvPr/>
          </p:nvCxnSpPr>
          <p:spPr>
            <a:xfrm>
              <a:off x="2384090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43D3488-0524-4937-B34C-B446FB8019E1}"/>
                </a:ext>
              </a:extLst>
            </p:cNvPr>
            <p:cNvCxnSpPr/>
            <p:nvPr/>
          </p:nvCxnSpPr>
          <p:spPr>
            <a:xfrm>
              <a:off x="195894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DD27F642-71CE-43C0-AF4A-0C14D9C0E064}"/>
              </a:ext>
            </a:extLst>
          </p:cNvPr>
          <p:cNvSpPr txBox="1"/>
          <p:nvPr/>
        </p:nvSpPr>
        <p:spPr>
          <a:xfrm>
            <a:off x="2753626" y="2683186"/>
            <a:ext cx="65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8E12C01-C13F-43F5-9106-FD7AE279B8F4}"/>
              </a:ext>
            </a:extLst>
          </p:cNvPr>
          <p:cNvSpPr txBox="1"/>
          <p:nvPr/>
        </p:nvSpPr>
        <p:spPr>
          <a:xfrm>
            <a:off x="6723525" y="938069"/>
            <a:ext cx="65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0.7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F2038AA-0D33-46C9-B55E-E1A0BCB097C6}"/>
              </a:ext>
            </a:extLst>
          </p:cNvPr>
          <p:cNvSpPr txBox="1"/>
          <p:nvPr/>
        </p:nvSpPr>
        <p:spPr>
          <a:xfrm>
            <a:off x="5465836" y="3206406"/>
            <a:ext cx="1180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CEB750-577E-4ECB-B808-6E83FCDF093E}"/>
              </a:ext>
            </a:extLst>
          </p:cNvPr>
          <p:cNvSpPr txBox="1"/>
          <p:nvPr/>
        </p:nvSpPr>
        <p:spPr>
          <a:xfrm>
            <a:off x="7050486" y="22060"/>
            <a:ext cx="1306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0.21</a:t>
            </a:r>
          </a:p>
        </p:txBody>
      </p:sp>
    </p:spTree>
    <p:extLst>
      <p:ext uri="{BB962C8B-B14F-4D97-AF65-F5344CB8AC3E}">
        <p14:creationId xmlns:p14="http://schemas.microsoft.com/office/powerpoint/2010/main" val="146267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11" grpId="0" animBg="1"/>
      <p:bldP spid="29" grpId="0" animBg="1"/>
      <p:bldP spid="52" grpId="0"/>
      <p:bldP spid="53" grpId="0"/>
      <p:bldP spid="54" grpId="0"/>
      <p:bldP spid="54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763F92AA-2558-47CD-AACF-A9FC1A7BCF1C}"/>
              </a:ext>
            </a:extLst>
          </p:cNvPr>
          <p:cNvSpPr/>
          <p:nvPr/>
        </p:nvSpPr>
        <p:spPr>
          <a:xfrm>
            <a:off x="885631" y="1471055"/>
            <a:ext cx="7899879" cy="494755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16DB524-B252-461C-86E1-D5F552CB30F3}"/>
              </a:ext>
            </a:extLst>
          </p:cNvPr>
          <p:cNvSpPr/>
          <p:nvPr/>
        </p:nvSpPr>
        <p:spPr>
          <a:xfrm>
            <a:off x="885630" y="1480364"/>
            <a:ext cx="9876227" cy="3963337"/>
          </a:xfrm>
          <a:prstGeom prst="rect">
            <a:avLst/>
          </a:prstGeom>
          <a:solidFill>
            <a:srgbClr val="FFFF00">
              <a:alpha val="46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2F53A4-732A-44ED-AFCB-E9793FAEA1AA}"/>
                  </a:ext>
                </a:extLst>
              </p:cNvPr>
              <p:cNvSpPr txBox="1"/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1.6 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0.8= 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400" b="0" i="1" smtClean="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</m:e>
                      </m:d>
                    </m:oMath>
                  </m:oMathPara>
                </a14:m>
                <a:endParaRPr lang="en-NZ" sz="4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2F53A4-732A-44ED-AFCB-E9793FAEA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88EB9C2F-1907-4E52-B7F6-18959E7AD330}"/>
              </a:ext>
            </a:extLst>
          </p:cNvPr>
          <p:cNvSpPr/>
          <p:nvPr/>
        </p:nvSpPr>
        <p:spPr>
          <a:xfrm>
            <a:off x="879884" y="1461289"/>
            <a:ext cx="494651" cy="494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69528FA-1F2D-4610-9726-3CAF97638F90}"/>
              </a:ext>
            </a:extLst>
          </p:cNvPr>
          <p:cNvSpPr/>
          <p:nvPr/>
        </p:nvSpPr>
        <p:spPr>
          <a:xfrm>
            <a:off x="879884" y="1465814"/>
            <a:ext cx="4952799" cy="49527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B151243-46C1-4240-BE67-AF174614A45B}"/>
              </a:ext>
            </a:extLst>
          </p:cNvPr>
          <p:cNvGrpSpPr/>
          <p:nvPr/>
        </p:nvGrpSpPr>
        <p:grpSpPr>
          <a:xfrm>
            <a:off x="1374535" y="1404282"/>
            <a:ext cx="3962800" cy="136092"/>
            <a:chOff x="1958946" y="1407244"/>
            <a:chExt cx="3421060" cy="11748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DA69915-82ED-4CD1-A693-CF7B3A7EA711}"/>
                </a:ext>
              </a:extLst>
            </p:cNvPr>
            <p:cNvCxnSpPr/>
            <p:nvPr/>
          </p:nvCxnSpPr>
          <p:spPr>
            <a:xfrm>
              <a:off x="538000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AF62663-C1D5-4436-AC11-39C975739617}"/>
                </a:ext>
              </a:extLst>
            </p:cNvPr>
            <p:cNvCxnSpPr/>
            <p:nvPr/>
          </p:nvCxnSpPr>
          <p:spPr>
            <a:xfrm>
              <a:off x="4954882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A98A49-6076-4F09-B243-ADCA3F2D855F}"/>
                </a:ext>
              </a:extLst>
            </p:cNvPr>
            <p:cNvCxnSpPr/>
            <p:nvPr/>
          </p:nvCxnSpPr>
          <p:spPr>
            <a:xfrm>
              <a:off x="4528361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0E39FC7-37D1-4F47-9C38-1D2AEE7CDEB4}"/>
                </a:ext>
              </a:extLst>
            </p:cNvPr>
            <p:cNvCxnSpPr/>
            <p:nvPr/>
          </p:nvCxnSpPr>
          <p:spPr>
            <a:xfrm>
              <a:off x="4096507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210BC6-E9D2-46C7-BB31-4F8027B0D359}"/>
                </a:ext>
              </a:extLst>
            </p:cNvPr>
            <p:cNvCxnSpPr/>
            <p:nvPr/>
          </p:nvCxnSpPr>
          <p:spPr>
            <a:xfrm>
              <a:off x="367017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2D6FC51-494E-4298-B1E4-234C4C7E1A54}"/>
                </a:ext>
              </a:extLst>
            </p:cNvPr>
            <p:cNvCxnSpPr/>
            <p:nvPr/>
          </p:nvCxnSpPr>
          <p:spPr>
            <a:xfrm>
              <a:off x="3240582" y="1413517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9268710-97BA-43F5-8420-0FC099371250}"/>
                </a:ext>
              </a:extLst>
            </p:cNvPr>
            <p:cNvCxnSpPr/>
            <p:nvPr/>
          </p:nvCxnSpPr>
          <p:spPr>
            <a:xfrm>
              <a:off x="2815458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94B42B7-300D-4988-B6AC-1F228A3540E9}"/>
                </a:ext>
              </a:extLst>
            </p:cNvPr>
            <p:cNvCxnSpPr/>
            <p:nvPr/>
          </p:nvCxnSpPr>
          <p:spPr>
            <a:xfrm>
              <a:off x="2388937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01FCF69-29ED-48EE-938A-50556F4AF8B5}"/>
                </a:ext>
              </a:extLst>
            </p:cNvPr>
            <p:cNvCxnSpPr/>
            <p:nvPr/>
          </p:nvCxnSpPr>
          <p:spPr>
            <a:xfrm>
              <a:off x="195894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3C2E6B8-B731-48A1-9A9D-856430D9429E}"/>
              </a:ext>
            </a:extLst>
          </p:cNvPr>
          <p:cNvGrpSpPr/>
          <p:nvPr/>
        </p:nvGrpSpPr>
        <p:grpSpPr>
          <a:xfrm rot="5400000">
            <a:off x="-1108507" y="3872423"/>
            <a:ext cx="3962800" cy="136092"/>
            <a:chOff x="1958946" y="1407244"/>
            <a:chExt cx="3421060" cy="11748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0D6CF7C-7461-45BF-B789-DCD7B588EEC2}"/>
                </a:ext>
              </a:extLst>
            </p:cNvPr>
            <p:cNvCxnSpPr/>
            <p:nvPr/>
          </p:nvCxnSpPr>
          <p:spPr>
            <a:xfrm>
              <a:off x="538000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166299-E4BE-47C7-9308-7A489EC92652}"/>
                </a:ext>
              </a:extLst>
            </p:cNvPr>
            <p:cNvCxnSpPr/>
            <p:nvPr/>
          </p:nvCxnSpPr>
          <p:spPr>
            <a:xfrm>
              <a:off x="495132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9B5CA71-872C-4AF1-A560-15B06119A6C5}"/>
                </a:ext>
              </a:extLst>
            </p:cNvPr>
            <p:cNvCxnSpPr/>
            <p:nvPr/>
          </p:nvCxnSpPr>
          <p:spPr>
            <a:xfrm>
              <a:off x="4528361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CCC9267-DECC-476A-A0E1-FB7BC3967BFB}"/>
                </a:ext>
              </a:extLst>
            </p:cNvPr>
            <p:cNvCxnSpPr/>
            <p:nvPr/>
          </p:nvCxnSpPr>
          <p:spPr>
            <a:xfrm>
              <a:off x="4096507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E9C4E77-364B-4578-89D7-F24FCCF6867C}"/>
                </a:ext>
              </a:extLst>
            </p:cNvPr>
            <p:cNvCxnSpPr/>
            <p:nvPr/>
          </p:nvCxnSpPr>
          <p:spPr>
            <a:xfrm>
              <a:off x="367017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19781EB-7DA7-4BE8-B650-6833DC5934ED}"/>
                </a:ext>
              </a:extLst>
            </p:cNvPr>
            <p:cNvCxnSpPr/>
            <p:nvPr/>
          </p:nvCxnSpPr>
          <p:spPr>
            <a:xfrm>
              <a:off x="3239292" y="1413517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917D128-06E8-4D90-9896-63964E24AF9B}"/>
                </a:ext>
              </a:extLst>
            </p:cNvPr>
            <p:cNvCxnSpPr/>
            <p:nvPr/>
          </p:nvCxnSpPr>
          <p:spPr>
            <a:xfrm>
              <a:off x="2814168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EA34398-3471-47C6-A14B-F4222173C873}"/>
                </a:ext>
              </a:extLst>
            </p:cNvPr>
            <p:cNvCxnSpPr/>
            <p:nvPr/>
          </p:nvCxnSpPr>
          <p:spPr>
            <a:xfrm>
              <a:off x="2384090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43D3488-0524-4937-B34C-B446FB8019E1}"/>
                </a:ext>
              </a:extLst>
            </p:cNvPr>
            <p:cNvCxnSpPr/>
            <p:nvPr/>
          </p:nvCxnSpPr>
          <p:spPr>
            <a:xfrm>
              <a:off x="195894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DD27F642-71CE-43C0-AF4A-0C14D9C0E064}"/>
              </a:ext>
            </a:extLst>
          </p:cNvPr>
          <p:cNvSpPr txBox="1"/>
          <p:nvPr/>
        </p:nvSpPr>
        <p:spPr>
          <a:xfrm>
            <a:off x="179088" y="5173992"/>
            <a:ext cx="65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8E12C01-C13F-43F5-9106-FD7AE279B8F4}"/>
              </a:ext>
            </a:extLst>
          </p:cNvPr>
          <p:cNvSpPr txBox="1"/>
          <p:nvPr/>
        </p:nvSpPr>
        <p:spPr>
          <a:xfrm>
            <a:off x="8509579" y="918022"/>
            <a:ext cx="65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1.6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F2038AA-0D33-46C9-B55E-E1A0BCB097C6}"/>
              </a:ext>
            </a:extLst>
          </p:cNvPr>
          <p:cNvSpPr txBox="1"/>
          <p:nvPr/>
        </p:nvSpPr>
        <p:spPr>
          <a:xfrm>
            <a:off x="2766178" y="3206406"/>
            <a:ext cx="1180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CEB750-577E-4ECB-B808-6E83FCDF093E}"/>
              </a:ext>
            </a:extLst>
          </p:cNvPr>
          <p:cNvSpPr txBox="1"/>
          <p:nvPr/>
        </p:nvSpPr>
        <p:spPr>
          <a:xfrm>
            <a:off x="7050486" y="22060"/>
            <a:ext cx="1306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1.28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EB420DD-D51C-40F1-B5A1-A87963FE05E1}"/>
              </a:ext>
            </a:extLst>
          </p:cNvPr>
          <p:cNvSpPr/>
          <p:nvPr/>
        </p:nvSpPr>
        <p:spPr>
          <a:xfrm>
            <a:off x="5814806" y="1471055"/>
            <a:ext cx="4952799" cy="49527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0A086CF-7F5E-466A-86B4-87EC15870FC7}"/>
              </a:ext>
            </a:extLst>
          </p:cNvPr>
          <p:cNvGrpSpPr/>
          <p:nvPr/>
        </p:nvGrpSpPr>
        <p:grpSpPr>
          <a:xfrm>
            <a:off x="6309457" y="1409523"/>
            <a:ext cx="3962800" cy="136092"/>
            <a:chOff x="1958946" y="1407244"/>
            <a:chExt cx="3421060" cy="117487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7AF4C1D-3C06-4516-805E-700963088779}"/>
                </a:ext>
              </a:extLst>
            </p:cNvPr>
            <p:cNvCxnSpPr/>
            <p:nvPr/>
          </p:nvCxnSpPr>
          <p:spPr>
            <a:xfrm>
              <a:off x="538000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5748872-829E-41A5-9EE9-4F2FF2E3ACE4}"/>
                </a:ext>
              </a:extLst>
            </p:cNvPr>
            <p:cNvCxnSpPr/>
            <p:nvPr/>
          </p:nvCxnSpPr>
          <p:spPr>
            <a:xfrm>
              <a:off x="4954882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78C832E-AB0F-4C8E-8272-28B2F2885558}"/>
                </a:ext>
              </a:extLst>
            </p:cNvPr>
            <p:cNvCxnSpPr/>
            <p:nvPr/>
          </p:nvCxnSpPr>
          <p:spPr>
            <a:xfrm>
              <a:off x="4528361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490E57-2967-46FB-A05B-7029C4A8EC8B}"/>
                </a:ext>
              </a:extLst>
            </p:cNvPr>
            <p:cNvCxnSpPr/>
            <p:nvPr/>
          </p:nvCxnSpPr>
          <p:spPr>
            <a:xfrm>
              <a:off x="4096507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1DECBAC-12BB-4B2D-A7B0-09380A9FDCEE}"/>
                </a:ext>
              </a:extLst>
            </p:cNvPr>
            <p:cNvCxnSpPr/>
            <p:nvPr/>
          </p:nvCxnSpPr>
          <p:spPr>
            <a:xfrm>
              <a:off x="367017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50CE1D2-6ED3-45A9-A178-0FF45ED9B7C4}"/>
                </a:ext>
              </a:extLst>
            </p:cNvPr>
            <p:cNvCxnSpPr/>
            <p:nvPr/>
          </p:nvCxnSpPr>
          <p:spPr>
            <a:xfrm>
              <a:off x="3240582" y="1413517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A561751-E383-436D-A651-0EE944C1F4F8}"/>
                </a:ext>
              </a:extLst>
            </p:cNvPr>
            <p:cNvCxnSpPr/>
            <p:nvPr/>
          </p:nvCxnSpPr>
          <p:spPr>
            <a:xfrm>
              <a:off x="2815458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D10CC8F-B5F7-479F-8DBA-2210D3472016}"/>
                </a:ext>
              </a:extLst>
            </p:cNvPr>
            <p:cNvCxnSpPr/>
            <p:nvPr/>
          </p:nvCxnSpPr>
          <p:spPr>
            <a:xfrm>
              <a:off x="2388937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380D56E4-3805-4A59-9E1B-7E7E9CCA6BDB}"/>
                </a:ext>
              </a:extLst>
            </p:cNvPr>
            <p:cNvCxnSpPr/>
            <p:nvPr/>
          </p:nvCxnSpPr>
          <p:spPr>
            <a:xfrm>
              <a:off x="195894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5DD17E5-CA4B-4442-9A45-73CB71351A2A}"/>
              </a:ext>
            </a:extLst>
          </p:cNvPr>
          <p:cNvGrpSpPr/>
          <p:nvPr/>
        </p:nvGrpSpPr>
        <p:grpSpPr>
          <a:xfrm rot="5400000">
            <a:off x="3826415" y="3877664"/>
            <a:ext cx="3962800" cy="136092"/>
            <a:chOff x="1958946" y="1407244"/>
            <a:chExt cx="3421060" cy="117487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4665BA7-8096-4DF7-9F79-2708442E93A1}"/>
                </a:ext>
              </a:extLst>
            </p:cNvPr>
            <p:cNvCxnSpPr/>
            <p:nvPr/>
          </p:nvCxnSpPr>
          <p:spPr>
            <a:xfrm>
              <a:off x="538000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80A637F-8ECE-4ED2-9857-2269C0752667}"/>
                </a:ext>
              </a:extLst>
            </p:cNvPr>
            <p:cNvCxnSpPr/>
            <p:nvPr/>
          </p:nvCxnSpPr>
          <p:spPr>
            <a:xfrm>
              <a:off x="495132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BED5201-4891-4E82-9B67-B471446D23B5}"/>
                </a:ext>
              </a:extLst>
            </p:cNvPr>
            <p:cNvCxnSpPr/>
            <p:nvPr/>
          </p:nvCxnSpPr>
          <p:spPr>
            <a:xfrm>
              <a:off x="4528361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044FF4A-07FA-4271-9BDD-1515E1F6A7CA}"/>
                </a:ext>
              </a:extLst>
            </p:cNvPr>
            <p:cNvCxnSpPr/>
            <p:nvPr/>
          </p:nvCxnSpPr>
          <p:spPr>
            <a:xfrm>
              <a:off x="4096507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A958964-8638-4945-986F-BAC1CE676AF8}"/>
                </a:ext>
              </a:extLst>
            </p:cNvPr>
            <p:cNvCxnSpPr/>
            <p:nvPr/>
          </p:nvCxnSpPr>
          <p:spPr>
            <a:xfrm>
              <a:off x="3670175" y="1411366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1BBBEE5C-117A-4BD3-8B47-08F8053CF039}"/>
                </a:ext>
              </a:extLst>
            </p:cNvPr>
            <p:cNvCxnSpPr/>
            <p:nvPr/>
          </p:nvCxnSpPr>
          <p:spPr>
            <a:xfrm>
              <a:off x="3239292" y="1413517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8E6A1BD7-44C8-4184-9C6C-EAC44FB064D4}"/>
                </a:ext>
              </a:extLst>
            </p:cNvPr>
            <p:cNvCxnSpPr/>
            <p:nvPr/>
          </p:nvCxnSpPr>
          <p:spPr>
            <a:xfrm>
              <a:off x="2814168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E47C5D3-F904-4DE7-AF15-A290B5211DE7}"/>
                </a:ext>
              </a:extLst>
            </p:cNvPr>
            <p:cNvCxnSpPr/>
            <p:nvPr/>
          </p:nvCxnSpPr>
          <p:spPr>
            <a:xfrm>
              <a:off x="2384090" y="1407244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D252847-B1A6-4EA1-A23C-BCC4C6FFB32C}"/>
                </a:ext>
              </a:extLst>
            </p:cNvPr>
            <p:cNvCxnSpPr/>
            <p:nvPr/>
          </p:nvCxnSpPr>
          <p:spPr>
            <a:xfrm>
              <a:off x="1958946" y="1417639"/>
              <a:ext cx="0" cy="107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004A7B23-5C8A-4D5B-9991-7F0DAE52A726}"/>
              </a:ext>
            </a:extLst>
          </p:cNvPr>
          <p:cNvSpPr txBox="1"/>
          <p:nvPr/>
        </p:nvSpPr>
        <p:spPr>
          <a:xfrm>
            <a:off x="4988890" y="2688427"/>
            <a:ext cx="65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A9F48F2-119F-4A54-A26C-E28AE767940F}"/>
              </a:ext>
            </a:extLst>
          </p:cNvPr>
          <p:cNvSpPr txBox="1"/>
          <p:nvPr/>
        </p:nvSpPr>
        <p:spPr>
          <a:xfrm>
            <a:off x="7701100" y="3211647"/>
            <a:ext cx="1180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8006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11" grpId="0" animBg="1"/>
      <p:bldP spid="29" grpId="0" animBg="1"/>
      <p:bldP spid="52" grpId="0"/>
      <p:bldP spid="53" grpId="0"/>
      <p:bldP spid="54" grpId="2"/>
      <p:bldP spid="54" grpId="3"/>
      <p:bldP spid="3" grpId="0"/>
      <p:bldP spid="61" grpId="0" animBg="1"/>
      <p:bldP spid="82" grpId="0"/>
      <p:bldP spid="84" grpId="0"/>
      <p:bldP spid="8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160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17</cp:revision>
  <dcterms:created xsi:type="dcterms:W3CDTF">2019-06-02T22:09:03Z</dcterms:created>
  <dcterms:modified xsi:type="dcterms:W3CDTF">2019-06-04T09:50:15Z</dcterms:modified>
</cp:coreProperties>
</file>