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>
        <p:scale>
          <a:sx n="78" d="100"/>
          <a:sy n="78" d="100"/>
        </p:scale>
        <p:origin x="33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42B76-7221-4E4D-A991-FADEA4AF77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CEEF36-D556-456E-9571-752143DE48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FBA00-CC64-47CA-A1F0-0859C0304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2E8F-AE8B-43ED-9F4F-31359908382A}" type="datetimeFigureOut">
              <a:rPr lang="en-NZ" smtClean="0"/>
              <a:t>23/05/2019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5DFD9-04C2-4819-B7D7-9466AAFF7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1AE43C-EAA4-41DC-B73E-C50BFCC2B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9F79-3B62-4E8D-8633-C9FC533142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70034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2F6EC-52E9-49F7-A162-87DC52494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B60DD4-91A3-4C7D-A6D5-6DEFC20CAA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381B7-B4B1-4173-866F-6C6492EDC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2E8F-AE8B-43ED-9F4F-31359908382A}" type="datetimeFigureOut">
              <a:rPr lang="en-NZ" smtClean="0"/>
              <a:t>23/05/2019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B463D-0BE7-4C5C-AE83-FDA855515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B3827-9EBC-4BAB-B78F-0E176E06B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9F79-3B62-4E8D-8633-C9FC533142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58212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58AE50-27FD-4477-9292-22692CF3D0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59D6D7-C227-4231-8EAB-11893FF69D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BB15C-2493-40BF-9C58-4D8F31EDF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2E8F-AE8B-43ED-9F4F-31359908382A}" type="datetimeFigureOut">
              <a:rPr lang="en-NZ" smtClean="0"/>
              <a:t>23/05/2019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C1832-34CB-422E-AD9D-EBA5C5599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D8DE6-4900-44AE-9D59-D938D1670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9F79-3B62-4E8D-8633-C9FC533142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50889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B2200-AC3E-410E-ABC4-7CFAA233C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7708-4C7F-4E39-B44B-BF4B0E602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C3185-3FB9-4D5A-A9E9-F3923F339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2E8F-AE8B-43ED-9F4F-31359908382A}" type="datetimeFigureOut">
              <a:rPr lang="en-NZ" smtClean="0"/>
              <a:t>23/05/2019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6706A-CEAA-40BF-92ED-DBEACB23F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C9F60-0B97-47B1-B772-1570456C8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9F79-3B62-4E8D-8633-C9FC533142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6096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96190-854C-4757-BC1F-E3BA9B8D4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887C7A-ED0D-4FE0-BF70-0D139AB0F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FE803-38A4-4009-A3D8-9ABE9EADB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2E8F-AE8B-43ED-9F4F-31359908382A}" type="datetimeFigureOut">
              <a:rPr lang="en-NZ" smtClean="0"/>
              <a:t>23/05/2019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D36AF-C2DA-4127-981F-9242B0891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24EC2-7AC0-4FCA-833E-C61AB9708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9F79-3B62-4E8D-8633-C9FC533142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35356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9B5B-F740-4F56-AFD0-FE66CB690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C523E-F7B1-47A6-913B-B40014863D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CD5067-C082-46AC-A82B-F85F5854A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14F77A-5DA8-4A79-90AE-29E4C9F19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2E8F-AE8B-43ED-9F4F-31359908382A}" type="datetimeFigureOut">
              <a:rPr lang="en-NZ" smtClean="0"/>
              <a:t>23/05/2019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0614E9-068A-4A09-8F59-79F05F60B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2FF4C2-F54D-4588-A2CB-2B7732B94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9F79-3B62-4E8D-8633-C9FC533142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04657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2B413-6272-4AA6-BCB0-97FEF836B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CF870C-2AB4-496F-A73F-E4A9CBB1A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2C55F3-61A7-4477-ABBA-D6AED530BE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B25F58-EBE3-4436-89C7-1681C61651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84211B-F276-44F0-9E35-36CC65D414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95E5F6-0E3B-40CF-BE5E-73DDCACDE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2E8F-AE8B-43ED-9F4F-31359908382A}" type="datetimeFigureOut">
              <a:rPr lang="en-NZ" smtClean="0"/>
              <a:t>23/05/2019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B859E4-5D5A-4555-A0D1-3455FD9B8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08ADE2-801F-4FBC-B4B7-2CDC0334D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9F79-3B62-4E8D-8633-C9FC533142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97637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7D7F1-5DFC-4349-BB53-EF9BB4086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CD4D50-F3A4-44C4-8D6B-C636E0CAF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2E8F-AE8B-43ED-9F4F-31359908382A}" type="datetimeFigureOut">
              <a:rPr lang="en-NZ" smtClean="0"/>
              <a:t>23/05/2019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210759-930B-4435-9F24-56D344E76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32F2BE-3B33-414E-A3FF-B2BDF8F30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9F79-3B62-4E8D-8633-C9FC533142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09533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27114E-B90F-46FC-A92E-CF558B52A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2E8F-AE8B-43ED-9F4F-31359908382A}" type="datetimeFigureOut">
              <a:rPr lang="en-NZ" smtClean="0"/>
              <a:t>23/05/2019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60AD6D-FF09-49B6-A475-17C4B97B4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AC76F9-F825-40C6-8D49-937032C9D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9F79-3B62-4E8D-8633-C9FC533142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72003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9A263-F4FA-468C-B744-A8627BFA9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0CDFD-97AE-4521-A942-D790A7834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7143B3-890B-41AE-A82D-FEEC9D02FC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038B8B-8B66-4882-923A-56DAEEE42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2E8F-AE8B-43ED-9F4F-31359908382A}" type="datetimeFigureOut">
              <a:rPr lang="en-NZ" smtClean="0"/>
              <a:t>23/05/2019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A0CBB6-6F79-43EC-979E-CEEDF5983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F9200D-964E-4BA3-A9E6-50ACDA8F3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9F79-3B62-4E8D-8633-C9FC533142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55294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D06D9-7C59-474B-92B0-4893A2769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BB89F4-BF5B-4B44-9A1B-946458D88B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717822-1E61-4032-9513-42082B8942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6D42A1-66F4-4966-9861-F5088DEA7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2E8F-AE8B-43ED-9F4F-31359908382A}" type="datetimeFigureOut">
              <a:rPr lang="en-NZ" smtClean="0"/>
              <a:t>23/05/2019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DF95A6-73FB-429E-99EF-703E9005E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016AF1-0A60-4763-B1A9-CFC1F1529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9F79-3B62-4E8D-8633-C9FC533142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20015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38AF18-A251-441C-AFD0-46D252706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BEF667-F689-4898-BF2F-2202F0F8F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BA37A-DA0C-4673-808D-F1F6A4B09A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C2E8F-AE8B-43ED-9F4F-31359908382A}" type="datetimeFigureOut">
              <a:rPr lang="en-NZ" smtClean="0"/>
              <a:t>23/05/2019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BAA1A-4491-408B-A87D-FACF825C0D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3EEEC-295A-464F-ACE7-B2324B5470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29F79-3B62-4E8D-8633-C9FC533142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46836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7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person, man, holding&#10;&#10;Description automatically generated">
            <a:extLst>
              <a:ext uri="{FF2B5EF4-FFF2-40B4-BE49-F238E27FC236}">
                <a16:creationId xmlns:a16="http://schemas.microsoft.com/office/drawing/2014/main" id="{8AD441D3-6FA7-4E13-8EE6-E7BEE51A6B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" y="0"/>
            <a:ext cx="4607626" cy="69060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E521C6D-8C2A-4485-BAC4-865DA720C467}"/>
              </a:ext>
            </a:extLst>
          </p:cNvPr>
          <p:cNvSpPr txBox="1"/>
          <p:nvPr/>
        </p:nvSpPr>
        <p:spPr>
          <a:xfrm>
            <a:off x="4253878" y="193610"/>
            <a:ext cx="77873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Margherita’s new </a:t>
            </a:r>
            <a:r>
              <a:rPr lang="en-NZ" sz="2800" dirty="0" err="1"/>
              <a:t>Italiano</a:t>
            </a:r>
            <a:r>
              <a:rPr lang="en-NZ" sz="2800" dirty="0"/>
              <a:t> topping mix is a real hit.</a:t>
            </a:r>
          </a:p>
          <a:p>
            <a:r>
              <a:rPr lang="en-NZ" sz="2800" dirty="0"/>
              <a:t>Not a single crumb is left on the plate!</a:t>
            </a:r>
          </a:p>
          <a:p>
            <a:endParaRPr lang="en-NZ" sz="2800" dirty="0"/>
          </a:p>
          <a:p>
            <a:r>
              <a:rPr lang="en-NZ" sz="2800" dirty="0"/>
              <a:t>How would you describe the mix to a classmate?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65E3714-5FB8-45D2-AA2A-EF84D45A4C2A}"/>
              </a:ext>
            </a:extLst>
          </p:cNvPr>
          <p:cNvGrpSpPr/>
          <p:nvPr/>
        </p:nvGrpSpPr>
        <p:grpSpPr>
          <a:xfrm>
            <a:off x="5305067" y="2116371"/>
            <a:ext cx="4824585" cy="4355682"/>
            <a:chOff x="3852657" y="1874640"/>
            <a:chExt cx="7092157" cy="6688054"/>
          </a:xfrm>
        </p:grpSpPr>
        <p:pic>
          <p:nvPicPr>
            <p:cNvPr id="9" name="Picture 8" descr="A picture containing horseshoe, doughnut, wheel&#10;&#10;Description automatically generated">
              <a:extLst>
                <a:ext uri="{FF2B5EF4-FFF2-40B4-BE49-F238E27FC236}">
                  <a16:creationId xmlns:a16="http://schemas.microsoft.com/office/drawing/2014/main" id="{671AFEC3-2C6E-43E3-BF51-96D05668ED6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2657" y="2398447"/>
              <a:ext cx="1152268" cy="1142071"/>
            </a:xfrm>
            <a:prstGeom prst="rect">
              <a:avLst/>
            </a:prstGeom>
          </p:spPr>
        </p:pic>
        <p:pic>
          <p:nvPicPr>
            <p:cNvPr id="11" name="Picture 10" descr="A close up of a doughnut&#10;&#10;Description automatically generated">
              <a:extLst>
                <a:ext uri="{FF2B5EF4-FFF2-40B4-BE49-F238E27FC236}">
                  <a16:creationId xmlns:a16="http://schemas.microsoft.com/office/drawing/2014/main" id="{1F727615-9D11-4FAF-A4F0-1EAC03BA80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84456" y="1874640"/>
              <a:ext cx="952337" cy="1066801"/>
            </a:xfrm>
            <a:prstGeom prst="rect">
              <a:avLst/>
            </a:prstGeom>
          </p:spPr>
        </p:pic>
        <p:pic>
          <p:nvPicPr>
            <p:cNvPr id="13" name="Picture 12" descr="A close up of food&#10;&#10;Description automatically generated">
              <a:extLst>
                <a:ext uri="{FF2B5EF4-FFF2-40B4-BE49-F238E27FC236}">
                  <a16:creationId xmlns:a16="http://schemas.microsoft.com/office/drawing/2014/main" id="{2CFA88CC-1C58-45D9-B286-AF62EF266C5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56995" y="1941614"/>
              <a:ext cx="1106999" cy="1066801"/>
            </a:xfrm>
            <a:prstGeom prst="rect">
              <a:avLst/>
            </a:prstGeom>
          </p:spPr>
        </p:pic>
        <p:pic>
          <p:nvPicPr>
            <p:cNvPr id="14" name="Picture 13" descr="A picture containing horseshoe, doughnut, wheel&#10;&#10;Description automatically generated">
              <a:extLst>
                <a:ext uri="{FF2B5EF4-FFF2-40B4-BE49-F238E27FC236}">
                  <a16:creationId xmlns:a16="http://schemas.microsoft.com/office/drawing/2014/main" id="{DA364CDC-2767-42AF-9C0B-02D2714C62C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2657" y="3920367"/>
              <a:ext cx="1152268" cy="1142071"/>
            </a:xfrm>
            <a:prstGeom prst="rect">
              <a:avLst/>
            </a:prstGeom>
          </p:spPr>
        </p:pic>
        <p:pic>
          <p:nvPicPr>
            <p:cNvPr id="15" name="Picture 14" descr="A close up of a doughnut&#10;&#10;Description automatically generated">
              <a:extLst>
                <a:ext uri="{FF2B5EF4-FFF2-40B4-BE49-F238E27FC236}">
                  <a16:creationId xmlns:a16="http://schemas.microsoft.com/office/drawing/2014/main" id="{229A57F9-261D-4548-A778-4D883E293E6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84456" y="3396560"/>
              <a:ext cx="952337" cy="1066801"/>
            </a:xfrm>
            <a:prstGeom prst="rect">
              <a:avLst/>
            </a:prstGeom>
          </p:spPr>
        </p:pic>
        <p:pic>
          <p:nvPicPr>
            <p:cNvPr id="16" name="Picture 15" descr="A close up of food&#10;&#10;Description automatically generated">
              <a:extLst>
                <a:ext uri="{FF2B5EF4-FFF2-40B4-BE49-F238E27FC236}">
                  <a16:creationId xmlns:a16="http://schemas.microsoft.com/office/drawing/2014/main" id="{AF72D59E-0959-4369-824B-43F88CE2302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56995" y="3463534"/>
              <a:ext cx="1106999" cy="1066801"/>
            </a:xfrm>
            <a:prstGeom prst="rect">
              <a:avLst/>
            </a:prstGeom>
          </p:spPr>
        </p:pic>
        <p:pic>
          <p:nvPicPr>
            <p:cNvPr id="17" name="Picture 16" descr="A picture containing horseshoe, doughnut, wheel&#10;&#10;Description automatically generated">
              <a:extLst>
                <a:ext uri="{FF2B5EF4-FFF2-40B4-BE49-F238E27FC236}">
                  <a16:creationId xmlns:a16="http://schemas.microsoft.com/office/drawing/2014/main" id="{F0CD605E-0BD4-4ABE-9ECE-4AE1BA8F05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3477" y="3143896"/>
              <a:ext cx="1152268" cy="1142071"/>
            </a:xfrm>
            <a:prstGeom prst="rect">
              <a:avLst/>
            </a:prstGeom>
          </p:spPr>
        </p:pic>
        <p:pic>
          <p:nvPicPr>
            <p:cNvPr id="18" name="Picture 17" descr="A close up of a doughnut&#10;&#10;Description automatically generated">
              <a:extLst>
                <a:ext uri="{FF2B5EF4-FFF2-40B4-BE49-F238E27FC236}">
                  <a16:creationId xmlns:a16="http://schemas.microsoft.com/office/drawing/2014/main" id="{585C99C7-1FE3-462C-86BD-45BB2DF040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5276" y="2620089"/>
              <a:ext cx="952337" cy="1066801"/>
            </a:xfrm>
            <a:prstGeom prst="rect">
              <a:avLst/>
            </a:prstGeom>
          </p:spPr>
        </p:pic>
        <p:pic>
          <p:nvPicPr>
            <p:cNvPr id="19" name="Picture 18" descr="A close up of food&#10;&#10;Description automatically generated">
              <a:extLst>
                <a:ext uri="{FF2B5EF4-FFF2-40B4-BE49-F238E27FC236}">
                  <a16:creationId xmlns:a16="http://schemas.microsoft.com/office/drawing/2014/main" id="{6F307319-F88A-4767-8A1F-14379A4A07C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37815" y="2687063"/>
              <a:ext cx="1106999" cy="1066801"/>
            </a:xfrm>
            <a:prstGeom prst="rect">
              <a:avLst/>
            </a:prstGeom>
          </p:spPr>
        </p:pic>
        <p:pic>
          <p:nvPicPr>
            <p:cNvPr id="20" name="Picture 19" descr="A picture containing horseshoe, doughnut, wheel&#10;&#10;Description automatically generated">
              <a:extLst>
                <a:ext uri="{FF2B5EF4-FFF2-40B4-BE49-F238E27FC236}">
                  <a16:creationId xmlns:a16="http://schemas.microsoft.com/office/drawing/2014/main" id="{6684DF01-88F8-48C5-93A7-90E3BBA5A4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3477" y="4665816"/>
              <a:ext cx="1152268" cy="1142071"/>
            </a:xfrm>
            <a:prstGeom prst="rect">
              <a:avLst/>
            </a:prstGeom>
          </p:spPr>
        </p:pic>
        <p:pic>
          <p:nvPicPr>
            <p:cNvPr id="21" name="Picture 20" descr="A close up of a doughnut&#10;&#10;Description automatically generated">
              <a:extLst>
                <a:ext uri="{FF2B5EF4-FFF2-40B4-BE49-F238E27FC236}">
                  <a16:creationId xmlns:a16="http://schemas.microsoft.com/office/drawing/2014/main" id="{6045147C-DF01-456D-BB71-BEC354D3A1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5276" y="4142009"/>
              <a:ext cx="952337" cy="1066801"/>
            </a:xfrm>
            <a:prstGeom prst="rect">
              <a:avLst/>
            </a:prstGeom>
          </p:spPr>
        </p:pic>
        <p:pic>
          <p:nvPicPr>
            <p:cNvPr id="22" name="Picture 21" descr="A close up of food&#10;&#10;Description automatically generated">
              <a:extLst>
                <a:ext uri="{FF2B5EF4-FFF2-40B4-BE49-F238E27FC236}">
                  <a16:creationId xmlns:a16="http://schemas.microsoft.com/office/drawing/2014/main" id="{5A517C9F-0B52-4AA0-99DE-0A5B2D4DFCF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37815" y="4208983"/>
              <a:ext cx="1106999" cy="1066801"/>
            </a:xfrm>
            <a:prstGeom prst="rect">
              <a:avLst/>
            </a:prstGeom>
          </p:spPr>
        </p:pic>
        <p:pic>
          <p:nvPicPr>
            <p:cNvPr id="23" name="Picture 22" descr="A close up of a doughnut&#10;&#10;Description automatically generated">
              <a:extLst>
                <a:ext uri="{FF2B5EF4-FFF2-40B4-BE49-F238E27FC236}">
                  <a16:creationId xmlns:a16="http://schemas.microsoft.com/office/drawing/2014/main" id="{FCCB881E-786F-4AEB-816D-4E1827CD53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3937" y="4872638"/>
              <a:ext cx="952337" cy="1066801"/>
            </a:xfrm>
            <a:prstGeom prst="rect">
              <a:avLst/>
            </a:prstGeom>
          </p:spPr>
        </p:pic>
        <p:pic>
          <p:nvPicPr>
            <p:cNvPr id="24" name="Picture 23" descr="A close up of a doughnut&#10;&#10;Description automatically generated">
              <a:extLst>
                <a:ext uri="{FF2B5EF4-FFF2-40B4-BE49-F238E27FC236}">
                  <a16:creationId xmlns:a16="http://schemas.microsoft.com/office/drawing/2014/main" id="{7B0518B8-888D-48F7-864A-4236CC892D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14757" y="5618087"/>
              <a:ext cx="952337" cy="1066801"/>
            </a:xfrm>
            <a:prstGeom prst="rect">
              <a:avLst/>
            </a:prstGeom>
          </p:spPr>
        </p:pic>
        <p:pic>
          <p:nvPicPr>
            <p:cNvPr id="25" name="Picture 24" descr="A close up of food&#10;&#10;Description automatically generated">
              <a:extLst>
                <a:ext uri="{FF2B5EF4-FFF2-40B4-BE49-F238E27FC236}">
                  <a16:creationId xmlns:a16="http://schemas.microsoft.com/office/drawing/2014/main" id="{1413C61E-7795-408F-801B-0E75813DA8A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12586" y="4985454"/>
              <a:ext cx="1106999" cy="1066801"/>
            </a:xfrm>
            <a:prstGeom prst="rect">
              <a:avLst/>
            </a:prstGeom>
          </p:spPr>
        </p:pic>
        <p:pic>
          <p:nvPicPr>
            <p:cNvPr id="26" name="Picture 25" descr="A close up of food&#10;&#10;Description automatically generated">
              <a:extLst>
                <a:ext uri="{FF2B5EF4-FFF2-40B4-BE49-F238E27FC236}">
                  <a16:creationId xmlns:a16="http://schemas.microsoft.com/office/drawing/2014/main" id="{B98B4A45-9EB6-42D8-8C50-027C6436E66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86407" y="6507374"/>
              <a:ext cx="1106999" cy="1066801"/>
            </a:xfrm>
            <a:prstGeom prst="rect">
              <a:avLst/>
            </a:prstGeom>
          </p:spPr>
        </p:pic>
        <p:pic>
          <p:nvPicPr>
            <p:cNvPr id="27" name="Picture 26" descr="A close up of food&#10;&#10;Description automatically generated">
              <a:extLst>
                <a:ext uri="{FF2B5EF4-FFF2-40B4-BE49-F238E27FC236}">
                  <a16:creationId xmlns:a16="http://schemas.microsoft.com/office/drawing/2014/main" id="{879EE58B-88FA-4078-A248-7E6B8DDC613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93406" y="5730903"/>
              <a:ext cx="1106999" cy="1066801"/>
            </a:xfrm>
            <a:prstGeom prst="rect">
              <a:avLst/>
            </a:prstGeom>
          </p:spPr>
        </p:pic>
        <p:pic>
          <p:nvPicPr>
            <p:cNvPr id="28" name="Picture 27" descr="A close up of food&#10;&#10;Description automatically generated">
              <a:extLst>
                <a:ext uri="{FF2B5EF4-FFF2-40B4-BE49-F238E27FC236}">
                  <a16:creationId xmlns:a16="http://schemas.microsoft.com/office/drawing/2014/main" id="{8DF16D6D-4A35-4D2D-B663-D2672F5C0E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9219" y="7495893"/>
              <a:ext cx="1106999" cy="10668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19141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5826E1C0-D4BD-4B91-97E8-E2AAE9C565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70"/>
          <a:stretch/>
        </p:blipFill>
        <p:spPr>
          <a:xfrm>
            <a:off x="7134661" y="28157"/>
            <a:ext cx="4847209" cy="6678880"/>
          </a:xfrm>
          <a:prstGeom prst="rect">
            <a:avLst/>
          </a:prstGeom>
        </p:spPr>
      </p:pic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53E1FE57-5629-45E1-87E9-5D542A917FB5}"/>
              </a:ext>
            </a:extLst>
          </p:cNvPr>
          <p:cNvSpPr/>
          <p:nvPr/>
        </p:nvSpPr>
        <p:spPr>
          <a:xfrm>
            <a:off x="5262876" y="469261"/>
            <a:ext cx="2304040" cy="1690616"/>
          </a:xfrm>
          <a:prstGeom prst="wedgeRoundRectCallout">
            <a:avLst>
              <a:gd name="adj1" fmla="val 109741"/>
              <a:gd name="adj2" fmla="val 7945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AFC0ED-5343-4AFB-AA4A-C56F00F79C9A}"/>
              </a:ext>
            </a:extLst>
          </p:cNvPr>
          <p:cNvSpPr txBox="1"/>
          <p:nvPr/>
        </p:nvSpPr>
        <p:spPr>
          <a:xfrm>
            <a:off x="5498486" y="648279"/>
            <a:ext cx="19239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Did you have these ways?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517926A-14D2-4C11-B070-EF566FC9E81A}"/>
                  </a:ext>
                </a:extLst>
              </p:cNvPr>
              <p:cNvSpPr txBox="1"/>
              <p:nvPr/>
            </p:nvSpPr>
            <p:spPr>
              <a:xfrm>
                <a:off x="264022" y="2115638"/>
                <a:ext cx="8744054" cy="1888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2400" dirty="0"/>
                  <a:t>Fractions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NZ" sz="240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NZ" sz="2400" i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NZ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NZ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NZ" sz="2400" dirty="0"/>
                  <a:t> of mushroom slices,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2400" b="0" i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NZ" sz="24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NZ" sz="2400" i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NZ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NZ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NZ" sz="2400" dirty="0"/>
                  <a:t> of caper slices,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NZ" sz="240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NZ" sz="2400" i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NZ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NZ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NZ" sz="2400" dirty="0"/>
                  <a:t> of onion slices</a:t>
                </a:r>
              </a:p>
              <a:p>
                <a:r>
                  <a:rPr lang="en-NZ" sz="2400" dirty="0"/>
                  <a:t>or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NZ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NZ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NZ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NZ" sz="2400" dirty="0"/>
                  <a:t>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NZ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NZ" sz="24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NZ" sz="2400" dirty="0"/>
                  <a:t>of mushroom slices,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400" b="0" i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2400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NZ" sz="2400" b="0" i="0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m:rPr>
                        <m:sty m:val="p"/>
                      </m:rPr>
                      <a:rPr lang="en-NZ" sz="2400" b="0" i="0" smtClean="0">
                        <a:latin typeface="Cambria Math" panose="02040503050406030204" pitchFamily="18" charset="0"/>
                      </a:rPr>
                      <m:t>or</m:t>
                    </m:r>
                    <m:r>
                      <a:rPr lang="en-NZ" sz="24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NZ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24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NZ" sz="2400" i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NZ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NZ" sz="2400" dirty="0"/>
                  <a:t> of caper slices,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NZ" sz="240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NZ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NZ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NZ" sz="2400" dirty="0"/>
                  <a:t> of onion slices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517926A-14D2-4C11-B070-EF566FC9E8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022" y="2115638"/>
                <a:ext cx="8744054" cy="1888466"/>
              </a:xfrm>
              <a:prstGeom prst="rect">
                <a:avLst/>
              </a:prstGeom>
              <a:blipFill>
                <a:blip r:embed="rId3"/>
                <a:stretch>
                  <a:fillRect l="-1045" t="-2581" b="-2258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BFC905F-E369-44DB-95E3-2258FA47C318}"/>
                  </a:ext>
                </a:extLst>
              </p:cNvPr>
              <p:cNvSpPr txBox="1"/>
              <p:nvPr/>
            </p:nvSpPr>
            <p:spPr>
              <a:xfrm>
                <a:off x="264022" y="4133547"/>
                <a:ext cx="7993118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2400" dirty="0"/>
                  <a:t>Ratios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NZ" sz="2400" b="0" i="1" smtClean="0">
                          <a:latin typeface="Cambria Math" panose="02040503050406030204" pitchFamily="18" charset="0"/>
                        </a:rPr>
                        <m:t>9:12:15</m:t>
                      </m:r>
                    </m:oMath>
                  </m:oMathPara>
                </a14:m>
                <a:endParaRPr lang="en-NZ" sz="2400" dirty="0"/>
              </a:p>
              <a:p>
                <a:r>
                  <a:rPr lang="en-NZ" sz="2400" dirty="0"/>
                  <a:t>or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NZ" sz="2400" b="0" i="1" smtClean="0">
                          <a:latin typeface="Cambria Math" panose="02040503050406030204" pitchFamily="18" charset="0"/>
                        </a:rPr>
                        <m:t>3:4:5</m:t>
                      </m:r>
                    </m:oMath>
                  </m:oMathPara>
                </a14:m>
                <a:endParaRPr lang="en-NZ" sz="2400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BFC905F-E369-44DB-95E3-2258FA47C3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022" y="4133547"/>
                <a:ext cx="7993118" cy="1569660"/>
              </a:xfrm>
              <a:prstGeom prst="rect">
                <a:avLst/>
              </a:prstGeom>
              <a:blipFill>
                <a:blip r:embed="rId4"/>
                <a:stretch>
                  <a:fillRect l="-1143" t="-3101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F4240800-50CB-4631-AC87-53767BB6E662}"/>
              </a:ext>
            </a:extLst>
          </p:cNvPr>
          <p:cNvSpPr txBox="1"/>
          <p:nvPr/>
        </p:nvSpPr>
        <p:spPr>
          <a:xfrm>
            <a:off x="210130" y="5990437"/>
            <a:ext cx="8744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Can you explain how the fractions can be renamed in different ways?</a:t>
            </a:r>
          </a:p>
        </p:txBody>
      </p:sp>
    </p:spTree>
    <p:extLst>
      <p:ext uri="{BB962C8B-B14F-4D97-AF65-F5344CB8AC3E}">
        <p14:creationId xmlns:p14="http://schemas.microsoft.com/office/powerpoint/2010/main" val="2416244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5826E1C0-D4BD-4B91-97E8-E2AAE9C565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70"/>
          <a:stretch/>
        </p:blipFill>
        <p:spPr>
          <a:xfrm>
            <a:off x="7080769" y="179120"/>
            <a:ext cx="4847209" cy="6678880"/>
          </a:xfrm>
          <a:prstGeom prst="rect">
            <a:avLst/>
          </a:prstGeom>
        </p:spPr>
      </p:pic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53E1FE57-5629-45E1-87E9-5D542A917FB5}"/>
              </a:ext>
            </a:extLst>
          </p:cNvPr>
          <p:cNvSpPr/>
          <p:nvPr/>
        </p:nvSpPr>
        <p:spPr>
          <a:xfrm>
            <a:off x="398206" y="501445"/>
            <a:ext cx="6636775" cy="2639961"/>
          </a:xfrm>
          <a:prstGeom prst="wedgeRoundRectCallout">
            <a:avLst>
              <a:gd name="adj1" fmla="val 65949"/>
              <a:gd name="adj2" fmla="val -18469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AFC0ED-5343-4AFB-AA4A-C56F00F79C9A}"/>
              </a:ext>
            </a:extLst>
          </p:cNvPr>
          <p:cNvSpPr txBox="1"/>
          <p:nvPr/>
        </p:nvSpPr>
        <p:spPr>
          <a:xfrm>
            <a:off x="582763" y="501445"/>
            <a:ext cx="62676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You probably noticed that there were:</a:t>
            </a:r>
          </a:p>
          <a:p>
            <a:r>
              <a:rPr lang="en-NZ" sz="2800" dirty="0"/>
              <a:t>4 slices of olive</a:t>
            </a:r>
          </a:p>
          <a:p>
            <a:r>
              <a:rPr lang="en-NZ" sz="2800" dirty="0"/>
              <a:t>6 slices of mushroom</a:t>
            </a:r>
          </a:p>
          <a:p>
            <a:r>
              <a:rPr lang="en-NZ" sz="2800" dirty="0"/>
              <a:t>8 slices of pepperoni</a:t>
            </a:r>
          </a:p>
          <a:p>
            <a:r>
              <a:rPr lang="en-NZ" sz="2800" dirty="0"/>
              <a:t>What could you have said that uses fractions?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5B1BBB0-BB59-46E7-B655-7875ADF7E979}"/>
              </a:ext>
            </a:extLst>
          </p:cNvPr>
          <p:cNvGrpSpPr/>
          <p:nvPr/>
        </p:nvGrpSpPr>
        <p:grpSpPr>
          <a:xfrm>
            <a:off x="586721" y="4241986"/>
            <a:ext cx="6555885" cy="1474011"/>
            <a:chOff x="3835930" y="2392185"/>
            <a:chExt cx="9637173" cy="2263312"/>
          </a:xfrm>
        </p:grpSpPr>
        <p:pic>
          <p:nvPicPr>
            <p:cNvPr id="7" name="Picture 6" descr="A picture containing horseshoe, doughnut, wheel&#10;&#10;Description automatically generated">
              <a:extLst>
                <a:ext uri="{FF2B5EF4-FFF2-40B4-BE49-F238E27FC236}">
                  <a16:creationId xmlns:a16="http://schemas.microsoft.com/office/drawing/2014/main" id="{5D65CDD4-7A30-420E-8EE8-66E7DDDE27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2657" y="2398447"/>
              <a:ext cx="1152268" cy="1142071"/>
            </a:xfrm>
            <a:prstGeom prst="rect">
              <a:avLst/>
            </a:prstGeom>
          </p:spPr>
        </p:pic>
        <p:pic>
          <p:nvPicPr>
            <p:cNvPr id="8" name="Picture 7" descr="A close up of a doughnut&#10;&#10;Description automatically generated">
              <a:extLst>
                <a:ext uri="{FF2B5EF4-FFF2-40B4-BE49-F238E27FC236}">
                  <a16:creationId xmlns:a16="http://schemas.microsoft.com/office/drawing/2014/main" id="{6DFC032A-0652-40E2-8AE6-C72473B1903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4708" y="2392185"/>
              <a:ext cx="952337" cy="1066801"/>
            </a:xfrm>
            <a:prstGeom prst="rect">
              <a:avLst/>
            </a:prstGeom>
          </p:spPr>
        </p:pic>
        <p:pic>
          <p:nvPicPr>
            <p:cNvPr id="9" name="Picture 8" descr="A close up of food&#10;&#10;Description automatically generated">
              <a:extLst>
                <a:ext uri="{FF2B5EF4-FFF2-40B4-BE49-F238E27FC236}">
                  <a16:creationId xmlns:a16="http://schemas.microsoft.com/office/drawing/2014/main" id="{FF359844-E329-40BA-8C9C-161BF863A40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64325" y="2435808"/>
              <a:ext cx="1106999" cy="1066801"/>
            </a:xfrm>
            <a:prstGeom prst="rect">
              <a:avLst/>
            </a:prstGeom>
          </p:spPr>
        </p:pic>
        <p:pic>
          <p:nvPicPr>
            <p:cNvPr id="10" name="Picture 9" descr="A picture containing horseshoe, doughnut, wheel&#10;&#10;Description automatically generated">
              <a:extLst>
                <a:ext uri="{FF2B5EF4-FFF2-40B4-BE49-F238E27FC236}">
                  <a16:creationId xmlns:a16="http://schemas.microsoft.com/office/drawing/2014/main" id="{F6C83F28-414F-4E0A-A917-C282349F60D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5930" y="3504608"/>
              <a:ext cx="1152268" cy="1142072"/>
            </a:xfrm>
            <a:prstGeom prst="rect">
              <a:avLst/>
            </a:prstGeom>
          </p:spPr>
        </p:pic>
        <p:pic>
          <p:nvPicPr>
            <p:cNvPr id="11" name="Picture 10" descr="A close up of a doughnut&#10;&#10;Description automatically generated">
              <a:extLst>
                <a:ext uri="{FF2B5EF4-FFF2-40B4-BE49-F238E27FC236}">
                  <a16:creationId xmlns:a16="http://schemas.microsoft.com/office/drawing/2014/main" id="{03C984FD-7A34-4745-9177-9D41B829178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7446" y="3468888"/>
              <a:ext cx="952337" cy="1066801"/>
            </a:xfrm>
            <a:prstGeom prst="rect">
              <a:avLst/>
            </a:prstGeom>
          </p:spPr>
        </p:pic>
        <p:pic>
          <p:nvPicPr>
            <p:cNvPr id="12" name="Picture 11" descr="A close up of food&#10;&#10;Description automatically generated">
              <a:extLst>
                <a:ext uri="{FF2B5EF4-FFF2-40B4-BE49-F238E27FC236}">
                  <a16:creationId xmlns:a16="http://schemas.microsoft.com/office/drawing/2014/main" id="{7D0DD7DB-2632-49A4-96FB-F6166046D49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05587" y="3588696"/>
              <a:ext cx="1106999" cy="1066801"/>
            </a:xfrm>
            <a:prstGeom prst="rect">
              <a:avLst/>
            </a:prstGeom>
          </p:spPr>
        </p:pic>
        <p:pic>
          <p:nvPicPr>
            <p:cNvPr id="13" name="Picture 12" descr="A picture containing horseshoe, doughnut, wheel&#10;&#10;Description automatically generated">
              <a:extLst>
                <a:ext uri="{FF2B5EF4-FFF2-40B4-BE49-F238E27FC236}">
                  <a16:creationId xmlns:a16="http://schemas.microsoft.com/office/drawing/2014/main" id="{47CE61FD-1C0D-402C-B31E-0AF3BDBCF4F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88198" y="2408348"/>
              <a:ext cx="1152268" cy="1142072"/>
            </a:xfrm>
            <a:prstGeom prst="rect">
              <a:avLst/>
            </a:prstGeom>
          </p:spPr>
        </p:pic>
        <p:pic>
          <p:nvPicPr>
            <p:cNvPr id="14" name="Picture 13" descr="A close up of a doughnut&#10;&#10;Description automatically generated">
              <a:extLst>
                <a:ext uri="{FF2B5EF4-FFF2-40B4-BE49-F238E27FC236}">
                  <a16:creationId xmlns:a16="http://schemas.microsoft.com/office/drawing/2014/main" id="{066EA168-683F-4023-839E-3D699CC2FC5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1609" y="2464879"/>
              <a:ext cx="952337" cy="1066801"/>
            </a:xfrm>
            <a:prstGeom prst="rect">
              <a:avLst/>
            </a:prstGeom>
          </p:spPr>
        </p:pic>
        <p:pic>
          <p:nvPicPr>
            <p:cNvPr id="15" name="Picture 14" descr="A close up of food&#10;&#10;Description automatically generated">
              <a:extLst>
                <a:ext uri="{FF2B5EF4-FFF2-40B4-BE49-F238E27FC236}">
                  <a16:creationId xmlns:a16="http://schemas.microsoft.com/office/drawing/2014/main" id="{5BF13636-F213-4AC7-A3BC-4207442872C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56394" y="2449148"/>
              <a:ext cx="1106999" cy="1066801"/>
            </a:xfrm>
            <a:prstGeom prst="rect">
              <a:avLst/>
            </a:prstGeom>
          </p:spPr>
        </p:pic>
        <p:pic>
          <p:nvPicPr>
            <p:cNvPr id="16" name="Picture 15" descr="A picture containing horseshoe, doughnut, wheel&#10;&#10;Description automatically generated">
              <a:extLst>
                <a:ext uri="{FF2B5EF4-FFF2-40B4-BE49-F238E27FC236}">
                  <a16:creationId xmlns:a16="http://schemas.microsoft.com/office/drawing/2014/main" id="{DD2182EF-35A8-4A36-AA9A-AB180E4DB20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5309" y="3504607"/>
              <a:ext cx="1152268" cy="1142072"/>
            </a:xfrm>
            <a:prstGeom prst="rect">
              <a:avLst/>
            </a:prstGeom>
          </p:spPr>
        </p:pic>
        <p:pic>
          <p:nvPicPr>
            <p:cNvPr id="17" name="Picture 16" descr="A close up of a doughnut&#10;&#10;Description automatically generated">
              <a:extLst>
                <a:ext uri="{FF2B5EF4-FFF2-40B4-BE49-F238E27FC236}">
                  <a16:creationId xmlns:a16="http://schemas.microsoft.com/office/drawing/2014/main" id="{CC87D898-007C-463F-BBE4-F771FFA062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33604" y="3524383"/>
              <a:ext cx="952337" cy="1066801"/>
            </a:xfrm>
            <a:prstGeom prst="rect">
              <a:avLst/>
            </a:prstGeom>
          </p:spPr>
        </p:pic>
        <p:pic>
          <p:nvPicPr>
            <p:cNvPr id="18" name="Picture 17" descr="A close up of food&#10;&#10;Description automatically generated">
              <a:extLst>
                <a:ext uri="{FF2B5EF4-FFF2-40B4-BE49-F238E27FC236}">
                  <a16:creationId xmlns:a16="http://schemas.microsoft.com/office/drawing/2014/main" id="{286984E4-9C7C-49F4-9CA3-2D56879CFD0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01160" y="3567332"/>
              <a:ext cx="1106999" cy="1066801"/>
            </a:xfrm>
            <a:prstGeom prst="rect">
              <a:avLst/>
            </a:prstGeom>
          </p:spPr>
        </p:pic>
        <p:pic>
          <p:nvPicPr>
            <p:cNvPr id="19" name="Picture 18" descr="A close up of a doughnut&#10;&#10;Description automatically generated">
              <a:extLst>
                <a:ext uri="{FF2B5EF4-FFF2-40B4-BE49-F238E27FC236}">
                  <a16:creationId xmlns:a16="http://schemas.microsoft.com/office/drawing/2014/main" id="{77900EA8-B9BD-465F-A8AD-27B1EF38053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2304" y="2445983"/>
              <a:ext cx="952337" cy="1066801"/>
            </a:xfrm>
            <a:prstGeom prst="rect">
              <a:avLst/>
            </a:prstGeom>
          </p:spPr>
        </p:pic>
        <p:pic>
          <p:nvPicPr>
            <p:cNvPr id="20" name="Picture 19" descr="A close up of a doughnut&#10;&#10;Description automatically generated">
              <a:extLst>
                <a:ext uri="{FF2B5EF4-FFF2-40B4-BE49-F238E27FC236}">
                  <a16:creationId xmlns:a16="http://schemas.microsoft.com/office/drawing/2014/main" id="{387B208D-FE7B-475D-BC2D-D4EB2DC866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53249" y="3550420"/>
              <a:ext cx="952337" cy="1066801"/>
            </a:xfrm>
            <a:prstGeom prst="rect">
              <a:avLst/>
            </a:prstGeom>
          </p:spPr>
        </p:pic>
        <p:pic>
          <p:nvPicPr>
            <p:cNvPr id="21" name="Picture 20" descr="A close up of food&#10;&#10;Description automatically generated">
              <a:extLst>
                <a:ext uri="{FF2B5EF4-FFF2-40B4-BE49-F238E27FC236}">
                  <a16:creationId xmlns:a16="http://schemas.microsoft.com/office/drawing/2014/main" id="{6AF629D7-7352-4648-B977-8B8D9CEBC43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7376" y="2435808"/>
              <a:ext cx="1106999" cy="1066801"/>
            </a:xfrm>
            <a:prstGeom prst="rect">
              <a:avLst/>
            </a:prstGeom>
          </p:spPr>
        </p:pic>
        <p:pic>
          <p:nvPicPr>
            <p:cNvPr id="22" name="Picture 21" descr="A close up of food&#10;&#10;Description automatically generated">
              <a:extLst>
                <a:ext uri="{FF2B5EF4-FFF2-40B4-BE49-F238E27FC236}">
                  <a16:creationId xmlns:a16="http://schemas.microsoft.com/office/drawing/2014/main" id="{D5304359-8EDF-4259-9741-05173ED3002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366104" y="2445984"/>
              <a:ext cx="1106999" cy="1066801"/>
            </a:xfrm>
            <a:prstGeom prst="rect">
              <a:avLst/>
            </a:prstGeom>
          </p:spPr>
        </p:pic>
        <p:pic>
          <p:nvPicPr>
            <p:cNvPr id="23" name="Picture 22" descr="A close up of food&#10;&#10;Description automatically generated">
              <a:extLst>
                <a:ext uri="{FF2B5EF4-FFF2-40B4-BE49-F238E27FC236}">
                  <a16:creationId xmlns:a16="http://schemas.microsoft.com/office/drawing/2014/main" id="{E09EE70B-8210-45D5-A22A-900B8F3F39D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04285" y="3559257"/>
              <a:ext cx="1106999" cy="1066801"/>
            </a:xfrm>
            <a:prstGeom prst="rect">
              <a:avLst/>
            </a:prstGeom>
          </p:spPr>
        </p:pic>
        <p:pic>
          <p:nvPicPr>
            <p:cNvPr id="24" name="Picture 23" descr="A close up of food&#10;&#10;Description automatically generated">
              <a:extLst>
                <a:ext uri="{FF2B5EF4-FFF2-40B4-BE49-F238E27FC236}">
                  <a16:creationId xmlns:a16="http://schemas.microsoft.com/office/drawing/2014/main" id="{4EC0C292-2CCC-4B20-A4A5-B909D81481F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311284" y="3559258"/>
              <a:ext cx="1106999" cy="10668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47546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holding a pizza&#10;&#10;Description automatically generated">
            <a:extLst>
              <a:ext uri="{FF2B5EF4-FFF2-40B4-BE49-F238E27FC236}">
                <a16:creationId xmlns:a16="http://schemas.microsoft.com/office/drawing/2014/main" id="{322C3CF4-F3BF-4D33-AF7E-B0751172A1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63" r="15291" b="51419"/>
          <a:stretch/>
        </p:blipFill>
        <p:spPr>
          <a:xfrm>
            <a:off x="-141801" y="0"/>
            <a:ext cx="6493763" cy="6858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7E57253-FFCD-40BD-A75A-A7755A015749}"/>
                  </a:ext>
                </a:extLst>
              </p:cNvPr>
              <p:cNvSpPr txBox="1"/>
              <p:nvPr/>
            </p:nvSpPr>
            <p:spPr>
              <a:xfrm>
                <a:off x="5352824" y="272641"/>
                <a:ext cx="6826051" cy="32198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2800" dirty="0"/>
                  <a:t>Did you say?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NZ" sz="280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2800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NZ" sz="2800" b="0" i="0" smtClean="0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en-NZ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NZ" sz="2800" dirty="0"/>
                  <a:t> of the mix is olive slices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NZ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2800" b="0" i="0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NZ" sz="2800" b="0" i="0" smtClean="0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</m:oMath>
                </a14:m>
                <a:r>
                  <a:rPr lang="en-NZ" sz="2800" dirty="0"/>
                  <a:t> of the mix is mushroom slices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NZ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2800" b="0" i="0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NZ" sz="2800" b="0" i="0" smtClean="0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</m:oMath>
                </a14:m>
                <a:r>
                  <a:rPr lang="en-NZ" sz="2800" dirty="0"/>
                  <a:t> of the mix is pepperoni slices</a:t>
                </a:r>
              </a:p>
              <a:p>
                <a:endParaRPr lang="en-NZ" sz="2800" dirty="0"/>
              </a:p>
              <a:p>
                <a:r>
                  <a:rPr lang="en-NZ" sz="2800" dirty="0"/>
                  <a:t>What other fractions might you have used?</a:t>
                </a: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7E57253-FFCD-40BD-A75A-A7755A0157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2824" y="272641"/>
                <a:ext cx="6826051" cy="3219856"/>
              </a:xfrm>
              <a:prstGeom prst="rect">
                <a:avLst/>
              </a:prstGeom>
              <a:blipFill>
                <a:blip r:embed="rId3"/>
                <a:stretch>
                  <a:fillRect l="-1786" t="-1894" b="-4545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0122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5B923DE4-0271-45E6-8939-F3AF2D52B28C}"/>
              </a:ext>
            </a:extLst>
          </p:cNvPr>
          <p:cNvGrpSpPr/>
          <p:nvPr/>
        </p:nvGrpSpPr>
        <p:grpSpPr>
          <a:xfrm>
            <a:off x="3636656" y="4207161"/>
            <a:ext cx="2500902" cy="1793174"/>
            <a:chOff x="3636656" y="4207161"/>
            <a:chExt cx="2500902" cy="1793174"/>
          </a:xfrm>
        </p:grpSpPr>
        <p:pic>
          <p:nvPicPr>
            <p:cNvPr id="4" name="Picture 3" descr="A close up of a doughnut&#10;&#10;Description automatically generated">
              <a:extLst>
                <a:ext uri="{FF2B5EF4-FFF2-40B4-BE49-F238E27FC236}">
                  <a16:creationId xmlns:a16="http://schemas.microsoft.com/office/drawing/2014/main" id="{B62A7A8A-D902-49ED-A90E-5D33C8A6B4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9467" y="4377451"/>
              <a:ext cx="647847" cy="694768"/>
            </a:xfrm>
            <a:prstGeom prst="rect">
              <a:avLst/>
            </a:prstGeom>
          </p:spPr>
        </p:pic>
        <p:pic>
          <p:nvPicPr>
            <p:cNvPr id="7" name="Picture 6" descr="A close up of a doughnut&#10;&#10;Description automatically generated">
              <a:extLst>
                <a:ext uri="{FF2B5EF4-FFF2-40B4-BE49-F238E27FC236}">
                  <a16:creationId xmlns:a16="http://schemas.microsoft.com/office/drawing/2014/main" id="{40521A14-607F-43BD-A880-3B60E049E7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93711" y="5078668"/>
              <a:ext cx="647847" cy="694768"/>
            </a:xfrm>
            <a:prstGeom prst="rect">
              <a:avLst/>
            </a:prstGeom>
          </p:spPr>
        </p:pic>
        <p:pic>
          <p:nvPicPr>
            <p:cNvPr id="10" name="Picture 9" descr="A close up of a doughnut&#10;&#10;Description automatically generated">
              <a:extLst>
                <a:ext uri="{FF2B5EF4-FFF2-40B4-BE49-F238E27FC236}">
                  <a16:creationId xmlns:a16="http://schemas.microsoft.com/office/drawing/2014/main" id="{0040EA43-4F44-4E2C-BCEB-55F79948C0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1150" y="4393993"/>
              <a:ext cx="647847" cy="694768"/>
            </a:xfrm>
            <a:prstGeom prst="rect">
              <a:avLst/>
            </a:prstGeom>
          </p:spPr>
        </p:pic>
        <p:pic>
          <p:nvPicPr>
            <p:cNvPr id="13" name="Picture 12" descr="A close up of a doughnut&#10;&#10;Description automatically generated">
              <a:extLst>
                <a:ext uri="{FF2B5EF4-FFF2-40B4-BE49-F238E27FC236}">
                  <a16:creationId xmlns:a16="http://schemas.microsoft.com/office/drawing/2014/main" id="{F3C9BFC9-4635-4BDA-8013-F1EF4B1F75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677" y="5084008"/>
              <a:ext cx="647847" cy="694768"/>
            </a:xfrm>
            <a:prstGeom prst="rect">
              <a:avLst/>
            </a:prstGeom>
          </p:spPr>
        </p:pic>
        <p:pic>
          <p:nvPicPr>
            <p:cNvPr id="15" name="Picture 14" descr="A close up of a doughnut&#10;&#10;Description automatically generated">
              <a:extLst>
                <a:ext uri="{FF2B5EF4-FFF2-40B4-BE49-F238E27FC236}">
                  <a16:creationId xmlns:a16="http://schemas.microsoft.com/office/drawing/2014/main" id="{3EAFF9EF-CFEA-4758-979A-5D82AC294F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9430" y="4393993"/>
              <a:ext cx="647847" cy="694768"/>
            </a:xfrm>
            <a:prstGeom prst="rect">
              <a:avLst/>
            </a:prstGeom>
          </p:spPr>
        </p:pic>
        <p:pic>
          <p:nvPicPr>
            <p:cNvPr id="16" name="Picture 15" descr="A close up of a doughnut&#10;&#10;Description automatically generated">
              <a:extLst>
                <a:ext uri="{FF2B5EF4-FFF2-40B4-BE49-F238E27FC236}">
                  <a16:creationId xmlns:a16="http://schemas.microsoft.com/office/drawing/2014/main" id="{8A7F3FDC-74C2-41BB-B3EF-CE3D1E6ED1B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2454" y="5113271"/>
              <a:ext cx="647847" cy="694768"/>
            </a:xfrm>
            <a:prstGeom prst="rect">
              <a:avLst/>
            </a:prstGeom>
          </p:spPr>
        </p:pic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1AA33C66-7492-4E99-A207-3DCFCD9F0BB9}"/>
                </a:ext>
              </a:extLst>
            </p:cNvPr>
            <p:cNvSpPr/>
            <p:nvPr/>
          </p:nvSpPr>
          <p:spPr>
            <a:xfrm>
              <a:off x="3636656" y="4207161"/>
              <a:ext cx="832850" cy="1757548"/>
            </a:xfrm>
            <a:prstGeom prst="ellipse">
              <a:avLst/>
            </a:prstGeom>
            <a:noFill/>
            <a:ln w="571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E990857-698F-46FE-9395-C9E76202BCB8}"/>
                </a:ext>
              </a:extLst>
            </p:cNvPr>
            <p:cNvSpPr/>
            <p:nvPr/>
          </p:nvSpPr>
          <p:spPr>
            <a:xfrm>
              <a:off x="4455621" y="4242787"/>
              <a:ext cx="832850" cy="1757548"/>
            </a:xfrm>
            <a:prstGeom prst="ellipse">
              <a:avLst/>
            </a:prstGeom>
            <a:noFill/>
            <a:ln w="571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AF8437D8-D1B8-44EE-820E-5B4A753EA6B0}"/>
                </a:ext>
              </a:extLst>
            </p:cNvPr>
            <p:cNvSpPr/>
            <p:nvPr/>
          </p:nvSpPr>
          <p:spPr>
            <a:xfrm>
              <a:off x="5304708" y="4212587"/>
              <a:ext cx="832850" cy="1757548"/>
            </a:xfrm>
            <a:prstGeom prst="ellipse">
              <a:avLst/>
            </a:prstGeom>
            <a:noFill/>
            <a:ln w="571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52001E5-DC45-4F05-BCB2-540808503005}"/>
              </a:ext>
            </a:extLst>
          </p:cNvPr>
          <p:cNvGrpSpPr/>
          <p:nvPr/>
        </p:nvGrpSpPr>
        <p:grpSpPr>
          <a:xfrm>
            <a:off x="6138145" y="4151274"/>
            <a:ext cx="832850" cy="1757548"/>
            <a:chOff x="6138145" y="4151274"/>
            <a:chExt cx="832850" cy="1757548"/>
          </a:xfrm>
        </p:grpSpPr>
        <p:pic>
          <p:nvPicPr>
            <p:cNvPr id="5" name="Picture 4" descr="A close up of food&#10;&#10;Description automatically generated">
              <a:extLst>
                <a:ext uri="{FF2B5EF4-FFF2-40B4-BE49-F238E27FC236}">
                  <a16:creationId xmlns:a16="http://schemas.microsoft.com/office/drawing/2014/main" id="{D5B8CE4F-64C7-4B12-85D7-138E793CC1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04051" y="4352941"/>
              <a:ext cx="753059" cy="694768"/>
            </a:xfrm>
            <a:prstGeom prst="rect">
              <a:avLst/>
            </a:prstGeom>
          </p:spPr>
        </p:pic>
        <p:pic>
          <p:nvPicPr>
            <p:cNvPr id="8" name="Picture 7" descr="A close up of food&#10;&#10;Description automatically generated">
              <a:extLst>
                <a:ext uri="{FF2B5EF4-FFF2-40B4-BE49-F238E27FC236}">
                  <a16:creationId xmlns:a16="http://schemas.microsoft.com/office/drawing/2014/main" id="{C0113B96-7795-475B-9064-A8A7FE06D89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64093" y="5103774"/>
              <a:ext cx="753059" cy="694768"/>
            </a:xfrm>
            <a:prstGeom prst="rect">
              <a:avLst/>
            </a:prstGeom>
          </p:spPr>
        </p:pic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7D46EAC-6E46-4880-8196-A37E373A0567}"/>
                </a:ext>
              </a:extLst>
            </p:cNvPr>
            <p:cNvSpPr/>
            <p:nvPr/>
          </p:nvSpPr>
          <p:spPr>
            <a:xfrm>
              <a:off x="6138145" y="4151274"/>
              <a:ext cx="832850" cy="1757548"/>
            </a:xfrm>
            <a:prstGeom prst="ellipse">
              <a:avLst/>
            </a:prstGeom>
            <a:noFill/>
            <a:ln w="571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206D710-D778-48AE-B7A6-79A87BEF077E}"/>
              </a:ext>
            </a:extLst>
          </p:cNvPr>
          <p:cNvGrpSpPr/>
          <p:nvPr/>
        </p:nvGrpSpPr>
        <p:grpSpPr>
          <a:xfrm>
            <a:off x="6989804" y="4157723"/>
            <a:ext cx="2482747" cy="1818102"/>
            <a:chOff x="6989804" y="4157723"/>
            <a:chExt cx="2482747" cy="1818102"/>
          </a:xfrm>
        </p:grpSpPr>
        <p:pic>
          <p:nvPicPr>
            <p:cNvPr id="11" name="Picture 10" descr="A close up of food&#10;&#10;Description automatically generated">
              <a:extLst>
                <a:ext uri="{FF2B5EF4-FFF2-40B4-BE49-F238E27FC236}">
                  <a16:creationId xmlns:a16="http://schemas.microsoft.com/office/drawing/2014/main" id="{A364D2AD-8EBC-42AB-80E0-89631D0F38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65094" y="4325926"/>
              <a:ext cx="753059" cy="694768"/>
            </a:xfrm>
            <a:prstGeom prst="rect">
              <a:avLst/>
            </a:prstGeom>
          </p:spPr>
        </p:pic>
        <p:pic>
          <p:nvPicPr>
            <p:cNvPr id="14" name="Picture 13" descr="A close up of food&#10;&#10;Description automatically generated">
              <a:extLst>
                <a:ext uri="{FF2B5EF4-FFF2-40B4-BE49-F238E27FC236}">
                  <a16:creationId xmlns:a16="http://schemas.microsoft.com/office/drawing/2014/main" id="{003F8C97-F669-40D5-9DBF-59ECFE6087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7519" y="5054158"/>
              <a:ext cx="753059" cy="694768"/>
            </a:xfrm>
            <a:prstGeom prst="rect">
              <a:avLst/>
            </a:prstGeom>
          </p:spPr>
        </p:pic>
        <p:pic>
          <p:nvPicPr>
            <p:cNvPr id="17" name="Picture 16" descr="A close up of food&#10;&#10;Description automatically generated">
              <a:extLst>
                <a:ext uri="{FF2B5EF4-FFF2-40B4-BE49-F238E27FC236}">
                  <a16:creationId xmlns:a16="http://schemas.microsoft.com/office/drawing/2014/main" id="{66E6642F-21EE-4E1E-A94F-FA492841B1B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9178" y="4341682"/>
              <a:ext cx="753059" cy="694768"/>
            </a:xfrm>
            <a:prstGeom prst="rect">
              <a:avLst/>
            </a:prstGeom>
          </p:spPr>
        </p:pic>
        <p:pic>
          <p:nvPicPr>
            <p:cNvPr id="18" name="Picture 17" descr="A close up of food&#10;&#10;Description automatically generated">
              <a:extLst>
                <a:ext uri="{FF2B5EF4-FFF2-40B4-BE49-F238E27FC236}">
                  <a16:creationId xmlns:a16="http://schemas.microsoft.com/office/drawing/2014/main" id="{381C198C-A5D4-4A98-91A6-A02769341B6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16749" y="4348309"/>
              <a:ext cx="753059" cy="694768"/>
            </a:xfrm>
            <a:prstGeom prst="rect">
              <a:avLst/>
            </a:prstGeom>
          </p:spPr>
        </p:pic>
        <p:pic>
          <p:nvPicPr>
            <p:cNvPr id="19" name="Picture 18" descr="A close up of food&#10;&#10;Description automatically generated">
              <a:extLst>
                <a:ext uri="{FF2B5EF4-FFF2-40B4-BE49-F238E27FC236}">
                  <a16:creationId xmlns:a16="http://schemas.microsoft.com/office/drawing/2014/main" id="{723C3956-F349-477B-A442-D452C67DA6E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2654" y="5073343"/>
              <a:ext cx="753059" cy="694768"/>
            </a:xfrm>
            <a:prstGeom prst="rect">
              <a:avLst/>
            </a:prstGeom>
          </p:spPr>
        </p:pic>
        <p:pic>
          <p:nvPicPr>
            <p:cNvPr id="20" name="Picture 19" descr="A close up of food&#10;&#10;Description automatically generated">
              <a:extLst>
                <a:ext uri="{FF2B5EF4-FFF2-40B4-BE49-F238E27FC236}">
                  <a16:creationId xmlns:a16="http://schemas.microsoft.com/office/drawing/2014/main" id="{6EEBF0BE-8BCD-4522-BC05-DA549CD6A8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79457" y="5073343"/>
              <a:ext cx="753059" cy="694768"/>
            </a:xfrm>
            <a:prstGeom prst="rect">
              <a:avLst/>
            </a:prstGeom>
          </p:spPr>
        </p:pic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3F369A4B-AB32-435D-8522-292A06FCB564}"/>
                </a:ext>
              </a:extLst>
            </p:cNvPr>
            <p:cNvSpPr/>
            <p:nvPr/>
          </p:nvSpPr>
          <p:spPr>
            <a:xfrm>
              <a:off x="6989804" y="4168738"/>
              <a:ext cx="832850" cy="1757548"/>
            </a:xfrm>
            <a:prstGeom prst="ellipse">
              <a:avLst/>
            </a:prstGeom>
            <a:noFill/>
            <a:ln w="571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34078A74-A1CE-4ECD-87E7-D9F20852532C}"/>
                </a:ext>
              </a:extLst>
            </p:cNvPr>
            <p:cNvSpPr/>
            <p:nvPr/>
          </p:nvSpPr>
          <p:spPr>
            <a:xfrm>
              <a:off x="8639701" y="4157723"/>
              <a:ext cx="832850" cy="1757548"/>
            </a:xfrm>
            <a:prstGeom prst="ellipse">
              <a:avLst/>
            </a:prstGeom>
            <a:noFill/>
            <a:ln w="571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C36B099-EBD4-47E8-B4EA-EEA578DA8080}"/>
                </a:ext>
              </a:extLst>
            </p:cNvPr>
            <p:cNvSpPr/>
            <p:nvPr/>
          </p:nvSpPr>
          <p:spPr>
            <a:xfrm>
              <a:off x="7803835" y="4218277"/>
              <a:ext cx="832850" cy="1757548"/>
            </a:xfrm>
            <a:prstGeom prst="ellipse">
              <a:avLst/>
            </a:prstGeom>
            <a:noFill/>
            <a:ln w="571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FE215AB-1498-4680-B31A-25C509234D10}"/>
              </a:ext>
            </a:extLst>
          </p:cNvPr>
          <p:cNvGrpSpPr/>
          <p:nvPr/>
        </p:nvGrpSpPr>
        <p:grpSpPr>
          <a:xfrm>
            <a:off x="2010639" y="4182651"/>
            <a:ext cx="1671031" cy="1793174"/>
            <a:chOff x="2010639" y="4182651"/>
            <a:chExt cx="1671031" cy="1793174"/>
          </a:xfrm>
        </p:grpSpPr>
        <p:pic>
          <p:nvPicPr>
            <p:cNvPr id="3" name="Picture 2" descr="A picture containing horseshoe, doughnut, wheel&#10;&#10;Description automatically generated">
              <a:extLst>
                <a:ext uri="{FF2B5EF4-FFF2-40B4-BE49-F238E27FC236}">
                  <a16:creationId xmlns:a16="http://schemas.microsoft.com/office/drawing/2014/main" id="{0F9CEEB2-F470-4AAB-9B89-8BE1809D8A8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9030" y="4352941"/>
              <a:ext cx="783854" cy="743788"/>
            </a:xfrm>
            <a:prstGeom prst="rect">
              <a:avLst/>
            </a:prstGeom>
          </p:spPr>
        </p:pic>
        <p:pic>
          <p:nvPicPr>
            <p:cNvPr id="6" name="Picture 5" descr="A picture containing horseshoe, doughnut, wheel&#10;&#10;Description automatically generated">
              <a:extLst>
                <a:ext uri="{FF2B5EF4-FFF2-40B4-BE49-F238E27FC236}">
                  <a16:creationId xmlns:a16="http://schemas.microsoft.com/office/drawing/2014/main" id="{3A7B3C7C-E948-4868-8D5D-A1E6BF1CAAF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27651" y="5073343"/>
              <a:ext cx="783854" cy="743789"/>
            </a:xfrm>
            <a:prstGeom prst="rect">
              <a:avLst/>
            </a:prstGeom>
          </p:spPr>
        </p:pic>
        <p:pic>
          <p:nvPicPr>
            <p:cNvPr id="9" name="Picture 8" descr="A picture containing horseshoe, doughnut, wheel&#10;&#10;Description automatically generated">
              <a:extLst>
                <a:ext uri="{FF2B5EF4-FFF2-40B4-BE49-F238E27FC236}">
                  <a16:creationId xmlns:a16="http://schemas.microsoft.com/office/drawing/2014/main" id="{DA3CE414-4EBB-4456-A48A-3250E9B2C66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7816" y="4359390"/>
              <a:ext cx="783854" cy="743789"/>
            </a:xfrm>
            <a:prstGeom prst="rect">
              <a:avLst/>
            </a:prstGeom>
          </p:spPr>
        </p:pic>
        <p:pic>
          <p:nvPicPr>
            <p:cNvPr id="12" name="Picture 11" descr="A picture containing horseshoe, doughnut, wheel&#10;&#10;Description automatically generated">
              <a:extLst>
                <a:ext uri="{FF2B5EF4-FFF2-40B4-BE49-F238E27FC236}">
                  <a16:creationId xmlns:a16="http://schemas.microsoft.com/office/drawing/2014/main" id="{751A95E6-ED28-4EF5-A0CB-E5D1287391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8640" y="5073343"/>
              <a:ext cx="783854" cy="743789"/>
            </a:xfrm>
            <a:prstGeom prst="rect">
              <a:avLst/>
            </a:prstGeom>
          </p:spPr>
        </p:pic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4D8D7AA6-FD3B-4BB3-A059-F43A2A9036F5}"/>
                </a:ext>
              </a:extLst>
            </p:cNvPr>
            <p:cNvSpPr/>
            <p:nvPr/>
          </p:nvSpPr>
          <p:spPr>
            <a:xfrm>
              <a:off x="2010639" y="4218277"/>
              <a:ext cx="832850" cy="1757548"/>
            </a:xfrm>
            <a:prstGeom prst="ellipse">
              <a:avLst/>
            </a:prstGeom>
            <a:noFill/>
            <a:ln w="571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3D5310E9-F9C5-428B-9933-84189D9D2565}"/>
                </a:ext>
              </a:extLst>
            </p:cNvPr>
            <p:cNvSpPr/>
            <p:nvPr/>
          </p:nvSpPr>
          <p:spPr>
            <a:xfrm>
              <a:off x="2829604" y="4182651"/>
              <a:ext cx="832850" cy="1757548"/>
            </a:xfrm>
            <a:prstGeom prst="ellipse">
              <a:avLst/>
            </a:prstGeom>
            <a:noFill/>
            <a:ln w="571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57EA125-73AC-48B8-A39C-EAFCE3F28621}"/>
                  </a:ext>
                </a:extLst>
              </p:cNvPr>
              <p:cNvSpPr txBox="1"/>
              <p:nvPr/>
            </p:nvSpPr>
            <p:spPr>
              <a:xfrm>
                <a:off x="251564" y="92059"/>
                <a:ext cx="11617474" cy="3436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2800" dirty="0"/>
                  <a:t>Did you say?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NZ" sz="280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NZ" sz="2800" b="0" i="0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NZ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NZ" sz="2800" dirty="0"/>
                  <a:t> of the mix is olive slices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NZ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28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NZ" sz="2800" b="0" i="0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NZ" sz="2800" dirty="0"/>
                  <a:t> of the mix is mushroom slices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NZ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2800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NZ" sz="2800" b="0" i="0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NZ" sz="2800" dirty="0"/>
                  <a:t> of the mix is pepperoni slices</a:t>
                </a:r>
              </a:p>
              <a:p>
                <a:endParaRPr lang="en-NZ" sz="2800" dirty="0"/>
              </a:p>
              <a:p>
                <a:r>
                  <a:rPr lang="en-NZ" sz="2800" dirty="0"/>
                  <a:t>You might have noticed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28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NZ" sz="2800" b="0" i="0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NZ" sz="28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NZ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NZ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NZ" sz="2800" dirty="0"/>
                  <a:t> .</a:t>
                </a: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57EA125-73AC-48B8-A39C-EAFCE3F286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64" y="92059"/>
                <a:ext cx="11617474" cy="3436775"/>
              </a:xfrm>
              <a:prstGeom prst="rect">
                <a:avLst/>
              </a:prstGeom>
              <a:blipFill>
                <a:blip r:embed="rId5"/>
                <a:stretch>
                  <a:fillRect l="-1049" t="-1596" b="-355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4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7.40741E-7 L -0.13047 7.40741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3.33333E-6 L -0.33698 0.0097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49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2.59259E-6 L 0.13529 -0.0041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58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2.96296E-6 L 0.06836 0.0030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person, man, holding&#10;&#10;Description automatically generated">
            <a:extLst>
              <a:ext uri="{FF2B5EF4-FFF2-40B4-BE49-F238E27FC236}">
                <a16:creationId xmlns:a16="http://schemas.microsoft.com/office/drawing/2014/main" id="{8AD441D3-6FA7-4E13-8EE6-E7BEE51A6B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" y="0"/>
            <a:ext cx="4607626" cy="69060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E521C6D-8C2A-4485-BAC4-865DA720C467}"/>
              </a:ext>
            </a:extLst>
          </p:cNvPr>
          <p:cNvSpPr txBox="1"/>
          <p:nvPr/>
        </p:nvSpPr>
        <p:spPr>
          <a:xfrm>
            <a:off x="4253878" y="193610"/>
            <a:ext cx="77873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Margherita’s new </a:t>
            </a:r>
            <a:r>
              <a:rPr lang="en-NZ" sz="2800" dirty="0" err="1"/>
              <a:t>Italiano</a:t>
            </a:r>
            <a:r>
              <a:rPr lang="en-NZ" sz="2800" dirty="0"/>
              <a:t> topping mix can be represented by the ratios 4:6:8 or 2:3:4.</a:t>
            </a:r>
          </a:p>
          <a:p>
            <a:endParaRPr lang="en-NZ" sz="2800" dirty="0"/>
          </a:p>
          <a:p>
            <a:r>
              <a:rPr lang="en-NZ" sz="2800" dirty="0"/>
              <a:t>What do the numbers in each ratio represent?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65E3714-5FB8-45D2-AA2A-EF84D45A4C2A}"/>
              </a:ext>
            </a:extLst>
          </p:cNvPr>
          <p:cNvGrpSpPr/>
          <p:nvPr/>
        </p:nvGrpSpPr>
        <p:grpSpPr>
          <a:xfrm>
            <a:off x="5305067" y="2116371"/>
            <a:ext cx="4824585" cy="4355682"/>
            <a:chOff x="3852657" y="1874640"/>
            <a:chExt cx="7092157" cy="6688054"/>
          </a:xfrm>
        </p:grpSpPr>
        <p:pic>
          <p:nvPicPr>
            <p:cNvPr id="9" name="Picture 8" descr="A picture containing horseshoe, doughnut, wheel&#10;&#10;Description automatically generated">
              <a:extLst>
                <a:ext uri="{FF2B5EF4-FFF2-40B4-BE49-F238E27FC236}">
                  <a16:creationId xmlns:a16="http://schemas.microsoft.com/office/drawing/2014/main" id="{671AFEC3-2C6E-43E3-BF51-96D05668ED6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2657" y="2398447"/>
              <a:ext cx="1152268" cy="1142071"/>
            </a:xfrm>
            <a:prstGeom prst="rect">
              <a:avLst/>
            </a:prstGeom>
          </p:spPr>
        </p:pic>
        <p:pic>
          <p:nvPicPr>
            <p:cNvPr id="11" name="Picture 10" descr="A close up of a doughnut&#10;&#10;Description automatically generated">
              <a:extLst>
                <a:ext uri="{FF2B5EF4-FFF2-40B4-BE49-F238E27FC236}">
                  <a16:creationId xmlns:a16="http://schemas.microsoft.com/office/drawing/2014/main" id="{1F727615-9D11-4FAF-A4F0-1EAC03BA80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84456" y="1874640"/>
              <a:ext cx="952337" cy="1066801"/>
            </a:xfrm>
            <a:prstGeom prst="rect">
              <a:avLst/>
            </a:prstGeom>
          </p:spPr>
        </p:pic>
        <p:pic>
          <p:nvPicPr>
            <p:cNvPr id="13" name="Picture 12" descr="A close up of food&#10;&#10;Description automatically generated">
              <a:extLst>
                <a:ext uri="{FF2B5EF4-FFF2-40B4-BE49-F238E27FC236}">
                  <a16:creationId xmlns:a16="http://schemas.microsoft.com/office/drawing/2014/main" id="{2CFA88CC-1C58-45D9-B286-AF62EF266C5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56995" y="1941614"/>
              <a:ext cx="1106999" cy="1066801"/>
            </a:xfrm>
            <a:prstGeom prst="rect">
              <a:avLst/>
            </a:prstGeom>
          </p:spPr>
        </p:pic>
        <p:pic>
          <p:nvPicPr>
            <p:cNvPr id="14" name="Picture 13" descr="A picture containing horseshoe, doughnut, wheel&#10;&#10;Description automatically generated">
              <a:extLst>
                <a:ext uri="{FF2B5EF4-FFF2-40B4-BE49-F238E27FC236}">
                  <a16:creationId xmlns:a16="http://schemas.microsoft.com/office/drawing/2014/main" id="{DA364CDC-2767-42AF-9C0B-02D2714C62C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2657" y="3920367"/>
              <a:ext cx="1152268" cy="1142071"/>
            </a:xfrm>
            <a:prstGeom prst="rect">
              <a:avLst/>
            </a:prstGeom>
          </p:spPr>
        </p:pic>
        <p:pic>
          <p:nvPicPr>
            <p:cNvPr id="15" name="Picture 14" descr="A close up of a doughnut&#10;&#10;Description automatically generated">
              <a:extLst>
                <a:ext uri="{FF2B5EF4-FFF2-40B4-BE49-F238E27FC236}">
                  <a16:creationId xmlns:a16="http://schemas.microsoft.com/office/drawing/2014/main" id="{229A57F9-261D-4548-A778-4D883E293E6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84456" y="3396560"/>
              <a:ext cx="952337" cy="1066801"/>
            </a:xfrm>
            <a:prstGeom prst="rect">
              <a:avLst/>
            </a:prstGeom>
          </p:spPr>
        </p:pic>
        <p:pic>
          <p:nvPicPr>
            <p:cNvPr id="16" name="Picture 15" descr="A close up of food&#10;&#10;Description automatically generated">
              <a:extLst>
                <a:ext uri="{FF2B5EF4-FFF2-40B4-BE49-F238E27FC236}">
                  <a16:creationId xmlns:a16="http://schemas.microsoft.com/office/drawing/2014/main" id="{AF72D59E-0959-4369-824B-43F88CE2302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56995" y="3463534"/>
              <a:ext cx="1106999" cy="1066801"/>
            </a:xfrm>
            <a:prstGeom prst="rect">
              <a:avLst/>
            </a:prstGeom>
          </p:spPr>
        </p:pic>
        <p:pic>
          <p:nvPicPr>
            <p:cNvPr id="17" name="Picture 16" descr="A picture containing horseshoe, doughnut, wheel&#10;&#10;Description automatically generated">
              <a:extLst>
                <a:ext uri="{FF2B5EF4-FFF2-40B4-BE49-F238E27FC236}">
                  <a16:creationId xmlns:a16="http://schemas.microsoft.com/office/drawing/2014/main" id="{F0CD605E-0BD4-4ABE-9ECE-4AE1BA8F05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3477" y="3143896"/>
              <a:ext cx="1152268" cy="1142071"/>
            </a:xfrm>
            <a:prstGeom prst="rect">
              <a:avLst/>
            </a:prstGeom>
          </p:spPr>
        </p:pic>
        <p:pic>
          <p:nvPicPr>
            <p:cNvPr id="18" name="Picture 17" descr="A close up of a doughnut&#10;&#10;Description automatically generated">
              <a:extLst>
                <a:ext uri="{FF2B5EF4-FFF2-40B4-BE49-F238E27FC236}">
                  <a16:creationId xmlns:a16="http://schemas.microsoft.com/office/drawing/2014/main" id="{585C99C7-1FE3-462C-86BD-45BB2DF040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5276" y="2620089"/>
              <a:ext cx="952337" cy="1066801"/>
            </a:xfrm>
            <a:prstGeom prst="rect">
              <a:avLst/>
            </a:prstGeom>
          </p:spPr>
        </p:pic>
        <p:pic>
          <p:nvPicPr>
            <p:cNvPr id="19" name="Picture 18" descr="A close up of food&#10;&#10;Description automatically generated">
              <a:extLst>
                <a:ext uri="{FF2B5EF4-FFF2-40B4-BE49-F238E27FC236}">
                  <a16:creationId xmlns:a16="http://schemas.microsoft.com/office/drawing/2014/main" id="{6F307319-F88A-4767-8A1F-14379A4A07C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37815" y="2687063"/>
              <a:ext cx="1106999" cy="1066801"/>
            </a:xfrm>
            <a:prstGeom prst="rect">
              <a:avLst/>
            </a:prstGeom>
          </p:spPr>
        </p:pic>
        <p:pic>
          <p:nvPicPr>
            <p:cNvPr id="20" name="Picture 19" descr="A picture containing horseshoe, doughnut, wheel&#10;&#10;Description automatically generated">
              <a:extLst>
                <a:ext uri="{FF2B5EF4-FFF2-40B4-BE49-F238E27FC236}">
                  <a16:creationId xmlns:a16="http://schemas.microsoft.com/office/drawing/2014/main" id="{6684DF01-88F8-48C5-93A7-90E3BBA5A4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3477" y="4665816"/>
              <a:ext cx="1152268" cy="1142071"/>
            </a:xfrm>
            <a:prstGeom prst="rect">
              <a:avLst/>
            </a:prstGeom>
          </p:spPr>
        </p:pic>
        <p:pic>
          <p:nvPicPr>
            <p:cNvPr id="21" name="Picture 20" descr="A close up of a doughnut&#10;&#10;Description automatically generated">
              <a:extLst>
                <a:ext uri="{FF2B5EF4-FFF2-40B4-BE49-F238E27FC236}">
                  <a16:creationId xmlns:a16="http://schemas.microsoft.com/office/drawing/2014/main" id="{6045147C-DF01-456D-BB71-BEC354D3A1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5276" y="4142009"/>
              <a:ext cx="952337" cy="1066801"/>
            </a:xfrm>
            <a:prstGeom prst="rect">
              <a:avLst/>
            </a:prstGeom>
          </p:spPr>
        </p:pic>
        <p:pic>
          <p:nvPicPr>
            <p:cNvPr id="22" name="Picture 21" descr="A close up of food&#10;&#10;Description automatically generated">
              <a:extLst>
                <a:ext uri="{FF2B5EF4-FFF2-40B4-BE49-F238E27FC236}">
                  <a16:creationId xmlns:a16="http://schemas.microsoft.com/office/drawing/2014/main" id="{5A517C9F-0B52-4AA0-99DE-0A5B2D4DFCF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37815" y="4208983"/>
              <a:ext cx="1106999" cy="1066801"/>
            </a:xfrm>
            <a:prstGeom prst="rect">
              <a:avLst/>
            </a:prstGeom>
          </p:spPr>
        </p:pic>
        <p:pic>
          <p:nvPicPr>
            <p:cNvPr id="23" name="Picture 22" descr="A close up of a doughnut&#10;&#10;Description automatically generated">
              <a:extLst>
                <a:ext uri="{FF2B5EF4-FFF2-40B4-BE49-F238E27FC236}">
                  <a16:creationId xmlns:a16="http://schemas.microsoft.com/office/drawing/2014/main" id="{FCCB881E-786F-4AEB-816D-4E1827CD53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3937" y="4872638"/>
              <a:ext cx="952337" cy="1066801"/>
            </a:xfrm>
            <a:prstGeom prst="rect">
              <a:avLst/>
            </a:prstGeom>
          </p:spPr>
        </p:pic>
        <p:pic>
          <p:nvPicPr>
            <p:cNvPr id="24" name="Picture 23" descr="A close up of a doughnut&#10;&#10;Description automatically generated">
              <a:extLst>
                <a:ext uri="{FF2B5EF4-FFF2-40B4-BE49-F238E27FC236}">
                  <a16:creationId xmlns:a16="http://schemas.microsoft.com/office/drawing/2014/main" id="{7B0518B8-888D-48F7-864A-4236CC892D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14757" y="5618087"/>
              <a:ext cx="952337" cy="1066801"/>
            </a:xfrm>
            <a:prstGeom prst="rect">
              <a:avLst/>
            </a:prstGeom>
          </p:spPr>
        </p:pic>
        <p:pic>
          <p:nvPicPr>
            <p:cNvPr id="25" name="Picture 24" descr="A close up of food&#10;&#10;Description automatically generated">
              <a:extLst>
                <a:ext uri="{FF2B5EF4-FFF2-40B4-BE49-F238E27FC236}">
                  <a16:creationId xmlns:a16="http://schemas.microsoft.com/office/drawing/2014/main" id="{1413C61E-7795-408F-801B-0E75813DA8A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12586" y="4985454"/>
              <a:ext cx="1106999" cy="1066801"/>
            </a:xfrm>
            <a:prstGeom prst="rect">
              <a:avLst/>
            </a:prstGeom>
          </p:spPr>
        </p:pic>
        <p:pic>
          <p:nvPicPr>
            <p:cNvPr id="26" name="Picture 25" descr="A close up of food&#10;&#10;Description automatically generated">
              <a:extLst>
                <a:ext uri="{FF2B5EF4-FFF2-40B4-BE49-F238E27FC236}">
                  <a16:creationId xmlns:a16="http://schemas.microsoft.com/office/drawing/2014/main" id="{B98B4A45-9EB6-42D8-8C50-027C6436E66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86407" y="6507374"/>
              <a:ext cx="1106999" cy="1066801"/>
            </a:xfrm>
            <a:prstGeom prst="rect">
              <a:avLst/>
            </a:prstGeom>
          </p:spPr>
        </p:pic>
        <p:pic>
          <p:nvPicPr>
            <p:cNvPr id="27" name="Picture 26" descr="A close up of food&#10;&#10;Description automatically generated">
              <a:extLst>
                <a:ext uri="{FF2B5EF4-FFF2-40B4-BE49-F238E27FC236}">
                  <a16:creationId xmlns:a16="http://schemas.microsoft.com/office/drawing/2014/main" id="{879EE58B-88FA-4078-A248-7E6B8DDC613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93406" y="5730903"/>
              <a:ext cx="1106999" cy="1066801"/>
            </a:xfrm>
            <a:prstGeom prst="rect">
              <a:avLst/>
            </a:prstGeom>
          </p:spPr>
        </p:pic>
        <p:pic>
          <p:nvPicPr>
            <p:cNvPr id="28" name="Picture 27" descr="A close up of food&#10;&#10;Description automatically generated">
              <a:extLst>
                <a:ext uri="{FF2B5EF4-FFF2-40B4-BE49-F238E27FC236}">
                  <a16:creationId xmlns:a16="http://schemas.microsoft.com/office/drawing/2014/main" id="{8DF16D6D-4A35-4D2D-B663-D2672F5C0E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9219" y="7495893"/>
              <a:ext cx="1106999" cy="10668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44093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person, clothing, holding, sky&#10;&#10;Description automatically generated">
            <a:extLst>
              <a:ext uri="{FF2B5EF4-FFF2-40B4-BE49-F238E27FC236}">
                <a16:creationId xmlns:a16="http://schemas.microsoft.com/office/drawing/2014/main" id="{DB53C203-254E-44A8-A98B-3011A0BA34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2448" y="19232"/>
            <a:ext cx="4564566" cy="684150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2A001FF-E57D-4A0B-BE89-01BC74AFF091}"/>
              </a:ext>
            </a:extLst>
          </p:cNvPr>
          <p:cNvSpPr txBox="1"/>
          <p:nvPr/>
        </p:nvSpPr>
        <p:spPr>
          <a:xfrm>
            <a:off x="670906" y="288203"/>
            <a:ext cx="77873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Margherita’s marinara topping mix also has three different toppings.</a:t>
            </a:r>
          </a:p>
          <a:p>
            <a:endParaRPr lang="en-NZ" sz="2800" dirty="0"/>
          </a:p>
          <a:p>
            <a:r>
              <a:rPr lang="en-NZ" sz="2800" dirty="0"/>
              <a:t>Discuss with a classmate how to describe the marinara mix using fractions and ratios?</a:t>
            </a:r>
          </a:p>
        </p:txBody>
      </p:sp>
      <p:pic>
        <p:nvPicPr>
          <p:cNvPr id="7" name="Picture 6" descr="A close up of a fish&#10;&#10;Description automatically generated">
            <a:extLst>
              <a:ext uri="{FF2B5EF4-FFF2-40B4-BE49-F238E27FC236}">
                <a16:creationId xmlns:a16="http://schemas.microsoft.com/office/drawing/2014/main" id="{BCCCBDD8-4B65-4A8A-A7CD-9746339631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2" t="40802" r="6286" b="33227"/>
          <a:stretch/>
        </p:blipFill>
        <p:spPr>
          <a:xfrm rot="3409551">
            <a:off x="270636" y="3095320"/>
            <a:ext cx="1599328" cy="308804"/>
          </a:xfrm>
          <a:prstGeom prst="rect">
            <a:avLst/>
          </a:prstGeom>
        </p:spPr>
      </p:pic>
      <p:pic>
        <p:nvPicPr>
          <p:cNvPr id="8" name="Picture 7" descr="A close up of a fish&#10;&#10;Description automatically generated">
            <a:extLst>
              <a:ext uri="{FF2B5EF4-FFF2-40B4-BE49-F238E27FC236}">
                <a16:creationId xmlns:a16="http://schemas.microsoft.com/office/drawing/2014/main" id="{D5D9B927-F154-4DF0-9C3F-93B5FCD0C3F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2" t="40802" r="6286" b="33227"/>
          <a:stretch/>
        </p:blipFill>
        <p:spPr>
          <a:xfrm rot="3490548">
            <a:off x="255768" y="3619940"/>
            <a:ext cx="1599328" cy="308804"/>
          </a:xfrm>
          <a:prstGeom prst="rect">
            <a:avLst/>
          </a:prstGeom>
        </p:spPr>
      </p:pic>
      <p:pic>
        <p:nvPicPr>
          <p:cNvPr id="9" name="Picture 8" descr="A close up of a fish&#10;&#10;Description automatically generated">
            <a:extLst>
              <a:ext uri="{FF2B5EF4-FFF2-40B4-BE49-F238E27FC236}">
                <a16:creationId xmlns:a16="http://schemas.microsoft.com/office/drawing/2014/main" id="{6B089775-AF41-4CEE-8A5D-EBA23361A26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2" t="40802" r="6286" b="33227"/>
          <a:stretch/>
        </p:blipFill>
        <p:spPr>
          <a:xfrm rot="3608965">
            <a:off x="269561" y="4179836"/>
            <a:ext cx="1599328" cy="308804"/>
          </a:xfrm>
          <a:prstGeom prst="rect">
            <a:avLst/>
          </a:prstGeom>
        </p:spPr>
      </p:pic>
      <p:pic>
        <p:nvPicPr>
          <p:cNvPr id="10" name="Picture 9" descr="A close up of a fish&#10;&#10;Description automatically generated">
            <a:extLst>
              <a:ext uri="{FF2B5EF4-FFF2-40B4-BE49-F238E27FC236}">
                <a16:creationId xmlns:a16="http://schemas.microsoft.com/office/drawing/2014/main" id="{B858FDDE-CCCC-4FC8-B5A7-7BF110C5EC4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2" t="40802" r="6286" b="33227"/>
          <a:stretch/>
        </p:blipFill>
        <p:spPr>
          <a:xfrm rot="3666578">
            <a:off x="337715" y="4852769"/>
            <a:ext cx="1599328" cy="308804"/>
          </a:xfrm>
          <a:prstGeom prst="rect">
            <a:avLst/>
          </a:prstGeom>
        </p:spPr>
      </p:pic>
      <p:pic>
        <p:nvPicPr>
          <p:cNvPr id="11" name="Picture 10" descr="A close up of a fish&#10;&#10;Description automatically generated">
            <a:extLst>
              <a:ext uri="{FF2B5EF4-FFF2-40B4-BE49-F238E27FC236}">
                <a16:creationId xmlns:a16="http://schemas.microsoft.com/office/drawing/2014/main" id="{0C53C050-30B2-44FD-BBAE-476A2078934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2" t="40802" r="6286" b="33227"/>
          <a:stretch/>
        </p:blipFill>
        <p:spPr>
          <a:xfrm rot="3785709">
            <a:off x="399501" y="5600514"/>
            <a:ext cx="1599328" cy="308804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2E0F8AF1-C64C-4073-99E3-915AC08EC9FC}"/>
              </a:ext>
            </a:extLst>
          </p:cNvPr>
          <p:cNvGrpSpPr/>
          <p:nvPr/>
        </p:nvGrpSpPr>
        <p:grpSpPr>
          <a:xfrm>
            <a:off x="2233009" y="2966481"/>
            <a:ext cx="2420597" cy="2962547"/>
            <a:chOff x="2656904" y="2604593"/>
            <a:chExt cx="2420597" cy="2962547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5A4DDF1-A3D7-4205-A692-A3A830A990DD}"/>
                </a:ext>
              </a:extLst>
            </p:cNvPr>
            <p:cNvGrpSpPr/>
            <p:nvPr/>
          </p:nvGrpSpPr>
          <p:grpSpPr>
            <a:xfrm>
              <a:off x="2656904" y="2604593"/>
              <a:ext cx="910603" cy="2936338"/>
              <a:chOff x="2656904" y="2604593"/>
              <a:chExt cx="910603" cy="2936338"/>
            </a:xfrm>
          </p:grpSpPr>
          <p:pic>
            <p:nvPicPr>
              <p:cNvPr id="13" name="Picture 12" descr="A close up of food&#10;&#10;Description automatically generated">
                <a:extLst>
                  <a:ext uri="{FF2B5EF4-FFF2-40B4-BE49-F238E27FC236}">
                    <a16:creationId xmlns:a16="http://schemas.microsoft.com/office/drawing/2014/main" id="{8EF6AB89-DC81-4B5C-BB84-C473A5005F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56904" y="2604593"/>
                <a:ext cx="824422" cy="437163"/>
              </a:xfrm>
              <a:prstGeom prst="rect">
                <a:avLst/>
              </a:prstGeom>
            </p:spPr>
          </p:pic>
          <p:pic>
            <p:nvPicPr>
              <p:cNvPr id="14" name="Picture 13" descr="A close up of food&#10;&#10;Description automatically generated">
                <a:extLst>
                  <a:ext uri="{FF2B5EF4-FFF2-40B4-BE49-F238E27FC236}">
                    <a16:creationId xmlns:a16="http://schemas.microsoft.com/office/drawing/2014/main" id="{0F99A90B-5BCC-417D-8045-04F2648700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71814" y="3210418"/>
                <a:ext cx="824422" cy="437163"/>
              </a:xfrm>
              <a:prstGeom prst="rect">
                <a:avLst/>
              </a:prstGeom>
            </p:spPr>
          </p:pic>
          <p:pic>
            <p:nvPicPr>
              <p:cNvPr id="15" name="Picture 14" descr="A close up of food&#10;&#10;Description automatically generated">
                <a:extLst>
                  <a:ext uri="{FF2B5EF4-FFF2-40B4-BE49-F238E27FC236}">
                    <a16:creationId xmlns:a16="http://schemas.microsoft.com/office/drawing/2014/main" id="{5DA9EBA5-35F8-4AB5-9AEF-C5EAFEA052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43085" y="3816243"/>
                <a:ext cx="824422" cy="437163"/>
              </a:xfrm>
              <a:prstGeom prst="rect">
                <a:avLst/>
              </a:prstGeom>
            </p:spPr>
          </p:pic>
          <p:pic>
            <p:nvPicPr>
              <p:cNvPr id="16" name="Picture 15" descr="A close up of food&#10;&#10;Description automatically generated">
                <a:extLst>
                  <a:ext uri="{FF2B5EF4-FFF2-40B4-BE49-F238E27FC236}">
                    <a16:creationId xmlns:a16="http://schemas.microsoft.com/office/drawing/2014/main" id="{C60EBF7F-5BB9-41F5-B836-1E5731FFA5D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63405" y="4422068"/>
                <a:ext cx="824422" cy="437163"/>
              </a:xfrm>
              <a:prstGeom prst="rect">
                <a:avLst/>
              </a:prstGeom>
            </p:spPr>
          </p:pic>
          <p:pic>
            <p:nvPicPr>
              <p:cNvPr id="17" name="Picture 16" descr="A close up of food&#10;&#10;Description automatically generated">
                <a:extLst>
                  <a:ext uri="{FF2B5EF4-FFF2-40B4-BE49-F238E27FC236}">
                    <a16:creationId xmlns:a16="http://schemas.microsoft.com/office/drawing/2014/main" id="{1BDF4AF0-5D96-4A00-B3EE-D31429E2D59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70115" y="5103768"/>
                <a:ext cx="824422" cy="437163"/>
              </a:xfrm>
              <a:prstGeom prst="rect">
                <a:avLst/>
              </a:prstGeom>
            </p:spPr>
          </p:pic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354D20C4-CC73-491A-956B-5132D4D3881E}"/>
                </a:ext>
              </a:extLst>
            </p:cNvPr>
            <p:cNvGrpSpPr/>
            <p:nvPr/>
          </p:nvGrpSpPr>
          <p:grpSpPr>
            <a:xfrm>
              <a:off x="4198004" y="2604593"/>
              <a:ext cx="879497" cy="2962547"/>
              <a:chOff x="3209867" y="2604593"/>
              <a:chExt cx="879497" cy="2962547"/>
            </a:xfrm>
          </p:grpSpPr>
          <p:pic>
            <p:nvPicPr>
              <p:cNvPr id="20" name="Picture 19" descr="A close up of food&#10;&#10;Description automatically generated">
                <a:extLst>
                  <a:ext uri="{FF2B5EF4-FFF2-40B4-BE49-F238E27FC236}">
                    <a16:creationId xmlns:a16="http://schemas.microsoft.com/office/drawing/2014/main" id="{59A6A81C-8005-4059-8B63-3D2928ADA39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14649" y="2604593"/>
                <a:ext cx="824422" cy="437163"/>
              </a:xfrm>
              <a:prstGeom prst="rect">
                <a:avLst/>
              </a:prstGeom>
            </p:spPr>
          </p:pic>
          <p:pic>
            <p:nvPicPr>
              <p:cNvPr id="21" name="Picture 20" descr="A close up of food&#10;&#10;Description automatically generated">
                <a:extLst>
                  <a:ext uri="{FF2B5EF4-FFF2-40B4-BE49-F238E27FC236}">
                    <a16:creationId xmlns:a16="http://schemas.microsoft.com/office/drawing/2014/main" id="{38B5E000-5577-4858-97F8-2DE76EA6C3C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64942" y="3210418"/>
                <a:ext cx="824422" cy="437163"/>
              </a:xfrm>
              <a:prstGeom prst="rect">
                <a:avLst/>
              </a:prstGeom>
            </p:spPr>
          </p:pic>
          <p:pic>
            <p:nvPicPr>
              <p:cNvPr id="22" name="Picture 21" descr="A close up of food&#10;&#10;Description automatically generated">
                <a:extLst>
                  <a:ext uri="{FF2B5EF4-FFF2-40B4-BE49-F238E27FC236}">
                    <a16:creationId xmlns:a16="http://schemas.microsoft.com/office/drawing/2014/main" id="{864FCF8B-BCE4-48E2-8B4D-67666AEBD0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09867" y="3816243"/>
                <a:ext cx="824422" cy="437163"/>
              </a:xfrm>
              <a:prstGeom prst="rect">
                <a:avLst/>
              </a:prstGeom>
            </p:spPr>
          </p:pic>
          <p:pic>
            <p:nvPicPr>
              <p:cNvPr id="23" name="Picture 22" descr="A close up of food&#10;&#10;Description automatically generated">
                <a:extLst>
                  <a:ext uri="{FF2B5EF4-FFF2-40B4-BE49-F238E27FC236}">
                    <a16:creationId xmlns:a16="http://schemas.microsoft.com/office/drawing/2014/main" id="{E71AB2AA-6B0E-4AD5-A088-0C25C30863A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56533" y="4422068"/>
                <a:ext cx="824422" cy="437163"/>
              </a:xfrm>
              <a:prstGeom prst="rect">
                <a:avLst/>
              </a:prstGeom>
            </p:spPr>
          </p:pic>
          <p:pic>
            <p:nvPicPr>
              <p:cNvPr id="24" name="Picture 23" descr="A close up of food&#10;&#10;Description automatically generated">
                <a:extLst>
                  <a:ext uri="{FF2B5EF4-FFF2-40B4-BE49-F238E27FC236}">
                    <a16:creationId xmlns:a16="http://schemas.microsoft.com/office/drawing/2014/main" id="{1440EBC7-08D5-49E3-A070-757E4698C2C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49288" y="5129977"/>
                <a:ext cx="824422" cy="437163"/>
              </a:xfrm>
              <a:prstGeom prst="rect">
                <a:avLst/>
              </a:prstGeom>
            </p:spPr>
          </p:pic>
        </p:grpSp>
      </p:grpSp>
      <p:pic>
        <p:nvPicPr>
          <p:cNvPr id="29" name="Picture 28" descr="A close up of food&#10;&#10;Description automatically generated">
            <a:extLst>
              <a:ext uri="{FF2B5EF4-FFF2-40B4-BE49-F238E27FC236}">
                <a16:creationId xmlns:a16="http://schemas.microsoft.com/office/drawing/2014/main" id="{16F7D9FA-3D91-47A2-BB0B-43F73A42F9C6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9FFFF"/>
              </a:clrFrom>
              <a:clrTo>
                <a:srgbClr val="F9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3969">
            <a:off x="5092330" y="2976776"/>
            <a:ext cx="824422" cy="304042"/>
          </a:xfrm>
          <a:prstGeom prst="rect">
            <a:avLst/>
          </a:prstGeom>
        </p:spPr>
      </p:pic>
      <p:pic>
        <p:nvPicPr>
          <p:cNvPr id="30" name="Picture 29" descr="A close up of food&#10;&#10;Description automatically generated">
            <a:extLst>
              <a:ext uri="{FF2B5EF4-FFF2-40B4-BE49-F238E27FC236}">
                <a16:creationId xmlns:a16="http://schemas.microsoft.com/office/drawing/2014/main" id="{FA4EFD83-7E27-4AF0-BE06-D6183DA97493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9FFFF"/>
              </a:clrFrom>
              <a:clrTo>
                <a:srgbClr val="F9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3969">
            <a:off x="6028092" y="2877764"/>
            <a:ext cx="824422" cy="304042"/>
          </a:xfrm>
          <a:prstGeom prst="rect">
            <a:avLst/>
          </a:prstGeom>
        </p:spPr>
      </p:pic>
      <p:pic>
        <p:nvPicPr>
          <p:cNvPr id="31" name="Picture 30" descr="A close up of food&#10;&#10;Description automatically generated">
            <a:extLst>
              <a:ext uri="{FF2B5EF4-FFF2-40B4-BE49-F238E27FC236}">
                <a16:creationId xmlns:a16="http://schemas.microsoft.com/office/drawing/2014/main" id="{256BF47D-25D1-49E1-A6BF-DC70CB7D6F57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9FFFF"/>
              </a:clrFrom>
              <a:clrTo>
                <a:srgbClr val="F9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3969">
            <a:off x="6925019" y="2757544"/>
            <a:ext cx="824422" cy="304042"/>
          </a:xfrm>
          <a:prstGeom prst="rect">
            <a:avLst/>
          </a:prstGeom>
        </p:spPr>
      </p:pic>
      <p:pic>
        <p:nvPicPr>
          <p:cNvPr id="34" name="Picture 33" descr="A close up of food&#10;&#10;Description automatically generated">
            <a:extLst>
              <a:ext uri="{FF2B5EF4-FFF2-40B4-BE49-F238E27FC236}">
                <a16:creationId xmlns:a16="http://schemas.microsoft.com/office/drawing/2014/main" id="{429BF95D-D558-4EAC-818C-7E4C6B7D156F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9FFFF"/>
              </a:clrFrom>
              <a:clrTo>
                <a:srgbClr val="F9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3969">
            <a:off x="5105876" y="3575249"/>
            <a:ext cx="824422" cy="304042"/>
          </a:xfrm>
          <a:prstGeom prst="rect">
            <a:avLst/>
          </a:prstGeom>
        </p:spPr>
      </p:pic>
      <p:pic>
        <p:nvPicPr>
          <p:cNvPr id="35" name="Picture 34" descr="A close up of food&#10;&#10;Description automatically generated">
            <a:extLst>
              <a:ext uri="{FF2B5EF4-FFF2-40B4-BE49-F238E27FC236}">
                <a16:creationId xmlns:a16="http://schemas.microsoft.com/office/drawing/2014/main" id="{FE5FFAD0-176A-4107-9FBC-41F5BF575232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9FFFF"/>
              </a:clrFrom>
              <a:clrTo>
                <a:srgbClr val="F9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3969">
            <a:off x="6028091" y="3510772"/>
            <a:ext cx="824422" cy="304042"/>
          </a:xfrm>
          <a:prstGeom prst="rect">
            <a:avLst/>
          </a:prstGeom>
        </p:spPr>
      </p:pic>
      <p:pic>
        <p:nvPicPr>
          <p:cNvPr id="36" name="Picture 35" descr="A close up of food&#10;&#10;Description automatically generated">
            <a:extLst>
              <a:ext uri="{FF2B5EF4-FFF2-40B4-BE49-F238E27FC236}">
                <a16:creationId xmlns:a16="http://schemas.microsoft.com/office/drawing/2014/main" id="{3CEB6C77-B3D7-4400-B3AC-0D2DCF60989A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9FFFF"/>
              </a:clrFrom>
              <a:clrTo>
                <a:srgbClr val="F9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3969">
            <a:off x="6979069" y="3408516"/>
            <a:ext cx="824422" cy="304042"/>
          </a:xfrm>
          <a:prstGeom prst="rect">
            <a:avLst/>
          </a:prstGeom>
        </p:spPr>
      </p:pic>
      <p:pic>
        <p:nvPicPr>
          <p:cNvPr id="38" name="Picture 37" descr="A close up of food&#10;&#10;Description automatically generated">
            <a:extLst>
              <a:ext uri="{FF2B5EF4-FFF2-40B4-BE49-F238E27FC236}">
                <a16:creationId xmlns:a16="http://schemas.microsoft.com/office/drawing/2014/main" id="{E526FBEA-57A7-47D3-A2A5-575DBEDFD7F3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9FFFF"/>
              </a:clrFrom>
              <a:clrTo>
                <a:srgbClr val="F9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3969">
            <a:off x="5025732" y="4200446"/>
            <a:ext cx="824422" cy="304042"/>
          </a:xfrm>
          <a:prstGeom prst="rect">
            <a:avLst/>
          </a:prstGeom>
        </p:spPr>
      </p:pic>
      <p:pic>
        <p:nvPicPr>
          <p:cNvPr id="39" name="Picture 38" descr="A close up of food&#10;&#10;Description automatically generated">
            <a:extLst>
              <a:ext uri="{FF2B5EF4-FFF2-40B4-BE49-F238E27FC236}">
                <a16:creationId xmlns:a16="http://schemas.microsoft.com/office/drawing/2014/main" id="{D238A4F7-3379-46D6-8BAA-2517B1BE94B5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9FFFF"/>
              </a:clrFrom>
              <a:clrTo>
                <a:srgbClr val="F9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3969">
            <a:off x="6110274" y="4142415"/>
            <a:ext cx="824422" cy="304042"/>
          </a:xfrm>
          <a:prstGeom prst="rect">
            <a:avLst/>
          </a:prstGeom>
        </p:spPr>
      </p:pic>
      <p:pic>
        <p:nvPicPr>
          <p:cNvPr id="40" name="Picture 39" descr="A close up of food&#10;&#10;Description automatically generated">
            <a:extLst>
              <a:ext uri="{FF2B5EF4-FFF2-40B4-BE49-F238E27FC236}">
                <a16:creationId xmlns:a16="http://schemas.microsoft.com/office/drawing/2014/main" id="{0DA7E684-A496-44C3-9E49-978748A93D37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9FFFF"/>
              </a:clrFrom>
              <a:clrTo>
                <a:srgbClr val="F9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3969">
            <a:off x="6963897" y="4155478"/>
            <a:ext cx="824422" cy="304042"/>
          </a:xfrm>
          <a:prstGeom prst="rect">
            <a:avLst/>
          </a:prstGeom>
        </p:spPr>
      </p:pic>
      <p:pic>
        <p:nvPicPr>
          <p:cNvPr id="42" name="Picture 41" descr="A close up of food&#10;&#10;Description automatically generated">
            <a:extLst>
              <a:ext uri="{FF2B5EF4-FFF2-40B4-BE49-F238E27FC236}">
                <a16:creationId xmlns:a16="http://schemas.microsoft.com/office/drawing/2014/main" id="{810A72FB-28E6-4D7F-945F-582145C52B6C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9FFFF"/>
              </a:clrFrom>
              <a:clrTo>
                <a:srgbClr val="F9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3969">
            <a:off x="5182154" y="4781243"/>
            <a:ext cx="824422" cy="304042"/>
          </a:xfrm>
          <a:prstGeom prst="rect">
            <a:avLst/>
          </a:prstGeom>
        </p:spPr>
      </p:pic>
      <p:pic>
        <p:nvPicPr>
          <p:cNvPr id="43" name="Picture 42" descr="A close up of food&#10;&#10;Description automatically generated">
            <a:extLst>
              <a:ext uri="{FF2B5EF4-FFF2-40B4-BE49-F238E27FC236}">
                <a16:creationId xmlns:a16="http://schemas.microsoft.com/office/drawing/2014/main" id="{A361CFD8-7B12-41DF-8FAE-A36B20FE1952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9FFFF"/>
              </a:clrFrom>
              <a:clrTo>
                <a:srgbClr val="F9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3969">
            <a:off x="6144674" y="4765707"/>
            <a:ext cx="824422" cy="304042"/>
          </a:xfrm>
          <a:prstGeom prst="rect">
            <a:avLst/>
          </a:prstGeom>
        </p:spPr>
      </p:pic>
      <p:pic>
        <p:nvPicPr>
          <p:cNvPr id="44" name="Picture 43" descr="A close up of food&#10;&#10;Description automatically generated">
            <a:extLst>
              <a:ext uri="{FF2B5EF4-FFF2-40B4-BE49-F238E27FC236}">
                <a16:creationId xmlns:a16="http://schemas.microsoft.com/office/drawing/2014/main" id="{05934C1B-8143-4256-8E87-4D60C2123C87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9FFFF"/>
              </a:clrFrom>
              <a:clrTo>
                <a:srgbClr val="F9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3969">
            <a:off x="6970901" y="4879886"/>
            <a:ext cx="824422" cy="304042"/>
          </a:xfrm>
          <a:prstGeom prst="rect">
            <a:avLst/>
          </a:prstGeom>
        </p:spPr>
      </p:pic>
      <p:pic>
        <p:nvPicPr>
          <p:cNvPr id="46" name="Picture 45" descr="A close up of food&#10;&#10;Description automatically generated">
            <a:extLst>
              <a:ext uri="{FF2B5EF4-FFF2-40B4-BE49-F238E27FC236}">
                <a16:creationId xmlns:a16="http://schemas.microsoft.com/office/drawing/2014/main" id="{B5300574-95E6-46F7-ABD0-4930591F617A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9FFFF"/>
              </a:clrFrom>
              <a:clrTo>
                <a:srgbClr val="F9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3969">
            <a:off x="5053158" y="5558424"/>
            <a:ext cx="824422" cy="304042"/>
          </a:xfrm>
          <a:prstGeom prst="rect">
            <a:avLst/>
          </a:prstGeom>
        </p:spPr>
      </p:pic>
      <p:pic>
        <p:nvPicPr>
          <p:cNvPr id="47" name="Picture 46" descr="A close up of food&#10;&#10;Description automatically generated">
            <a:extLst>
              <a:ext uri="{FF2B5EF4-FFF2-40B4-BE49-F238E27FC236}">
                <a16:creationId xmlns:a16="http://schemas.microsoft.com/office/drawing/2014/main" id="{81259163-3A95-4695-9A2D-03BFDF57FF67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9FFFF"/>
              </a:clrFrom>
              <a:clrTo>
                <a:srgbClr val="F9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3969">
            <a:off x="6039036" y="5558423"/>
            <a:ext cx="824422" cy="304042"/>
          </a:xfrm>
          <a:prstGeom prst="rect">
            <a:avLst/>
          </a:prstGeom>
        </p:spPr>
      </p:pic>
      <p:pic>
        <p:nvPicPr>
          <p:cNvPr id="48" name="Picture 47" descr="A close up of food&#10;&#10;Description automatically generated">
            <a:extLst>
              <a:ext uri="{FF2B5EF4-FFF2-40B4-BE49-F238E27FC236}">
                <a16:creationId xmlns:a16="http://schemas.microsoft.com/office/drawing/2014/main" id="{6931AE31-FA18-4ABA-AB9A-504E7FCCD7B0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9FFFF"/>
              </a:clrFrom>
              <a:clrTo>
                <a:srgbClr val="F9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3969">
            <a:off x="6956193" y="5565796"/>
            <a:ext cx="824422" cy="304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518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5826E1C0-D4BD-4B91-97E8-E2AAE9C565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70"/>
          <a:stretch/>
        </p:blipFill>
        <p:spPr>
          <a:xfrm>
            <a:off x="7080769" y="179120"/>
            <a:ext cx="4847209" cy="6678880"/>
          </a:xfrm>
          <a:prstGeom prst="rect">
            <a:avLst/>
          </a:prstGeom>
        </p:spPr>
      </p:pic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53E1FE57-5629-45E1-87E9-5D542A917FB5}"/>
              </a:ext>
            </a:extLst>
          </p:cNvPr>
          <p:cNvSpPr/>
          <p:nvPr/>
        </p:nvSpPr>
        <p:spPr>
          <a:xfrm>
            <a:off x="5262876" y="469261"/>
            <a:ext cx="2304040" cy="1690616"/>
          </a:xfrm>
          <a:prstGeom prst="wedgeRoundRectCallout">
            <a:avLst>
              <a:gd name="adj1" fmla="val 109741"/>
              <a:gd name="adj2" fmla="val 7945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AFC0ED-5343-4AFB-AA4A-C56F00F79C9A}"/>
              </a:ext>
            </a:extLst>
          </p:cNvPr>
          <p:cNvSpPr txBox="1"/>
          <p:nvPr/>
        </p:nvSpPr>
        <p:spPr>
          <a:xfrm>
            <a:off x="5498486" y="648279"/>
            <a:ext cx="19239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Did you have these ways?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517926A-14D2-4C11-B070-EF566FC9E81A}"/>
                  </a:ext>
                </a:extLst>
              </p:cNvPr>
              <p:cNvSpPr txBox="1"/>
              <p:nvPr/>
            </p:nvSpPr>
            <p:spPr>
              <a:xfrm>
                <a:off x="264022" y="2338895"/>
                <a:ext cx="7993118" cy="18847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2400" dirty="0"/>
                  <a:t>Fractions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NZ" sz="240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240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NZ" sz="2400" i="0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  <m:r>
                      <a:rPr lang="en-NZ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NZ" sz="2400" dirty="0"/>
                  <a:t> of anchovies,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2400" b="0" i="0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NZ" sz="2400" i="0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  <m:r>
                      <a:rPr lang="en-NZ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NZ" sz="2400" dirty="0"/>
                  <a:t> of pineapple chunks,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NZ" sz="240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NZ" sz="2400" i="0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  <m:r>
                      <a:rPr lang="en-NZ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NZ" sz="2400" dirty="0"/>
                  <a:t> of slices of caper</a:t>
                </a:r>
              </a:p>
              <a:p>
                <a:r>
                  <a:rPr lang="en-NZ" sz="2400" dirty="0"/>
                  <a:t>or</a:t>
                </a:r>
              </a:p>
              <a:p>
                <a:r>
                  <a:rPr lang="en-NZ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24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NZ" sz="2400" b="0" i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NZ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NZ" sz="2400" dirty="0"/>
                  <a:t> of anchovies,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24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NZ" sz="2400" i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NZ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NZ" sz="2400" dirty="0"/>
                  <a:t> of pineapple chunks,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NZ" sz="24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NZ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NZ" sz="2400" dirty="0"/>
                  <a:t> of slices of caper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517926A-14D2-4C11-B070-EF566FC9E8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022" y="2338895"/>
                <a:ext cx="7993118" cy="1884747"/>
              </a:xfrm>
              <a:prstGeom prst="rect">
                <a:avLst/>
              </a:prstGeom>
              <a:blipFill>
                <a:blip r:embed="rId3"/>
                <a:stretch>
                  <a:fillRect l="-1143" t="-2589" b="-2589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BFC905F-E369-44DB-95E3-2258FA47C318}"/>
                  </a:ext>
                </a:extLst>
              </p:cNvPr>
              <p:cNvSpPr txBox="1"/>
              <p:nvPr/>
            </p:nvSpPr>
            <p:spPr>
              <a:xfrm>
                <a:off x="264022" y="4566812"/>
                <a:ext cx="7993118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2400" dirty="0"/>
                  <a:t>Ratios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NZ" sz="240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NZ" sz="2400" b="0" i="1" smtClean="0">
                          <a:latin typeface="Cambria Math" panose="02040503050406030204" pitchFamily="18" charset="0"/>
                        </a:rPr>
                        <m:t>:10:15</m:t>
                      </m:r>
                    </m:oMath>
                  </m:oMathPara>
                </a14:m>
                <a:endParaRPr lang="en-NZ" sz="2400" dirty="0"/>
              </a:p>
              <a:p>
                <a:r>
                  <a:rPr lang="en-NZ" sz="2400" dirty="0"/>
                  <a:t>or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NZ" sz="2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NZ" sz="2400" b="0" i="1" smtClean="0">
                          <a:latin typeface="Cambria Math" panose="02040503050406030204" pitchFamily="18" charset="0"/>
                        </a:rPr>
                        <m:t>:2:3</m:t>
                      </m:r>
                    </m:oMath>
                  </m:oMathPara>
                </a14:m>
                <a:endParaRPr lang="en-NZ" sz="2400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BFC905F-E369-44DB-95E3-2258FA47C3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022" y="4566812"/>
                <a:ext cx="7993118" cy="1569660"/>
              </a:xfrm>
              <a:prstGeom prst="rect">
                <a:avLst/>
              </a:prstGeom>
              <a:blipFill>
                <a:blip r:embed="rId4"/>
                <a:stretch>
                  <a:fillRect l="-1143" t="-3101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1165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9DEA1D8-D456-430C-9049-3E012D0A5B0C}"/>
              </a:ext>
            </a:extLst>
          </p:cNvPr>
          <p:cNvSpPr txBox="1"/>
          <p:nvPr/>
        </p:nvSpPr>
        <p:spPr>
          <a:xfrm>
            <a:off x="245236" y="240907"/>
            <a:ext cx="11626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Watch to see how the fractions can be renamed.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553F248-BB13-41E4-A7BE-62BDF1AD782F}"/>
              </a:ext>
            </a:extLst>
          </p:cNvPr>
          <p:cNvSpPr/>
          <p:nvPr/>
        </p:nvSpPr>
        <p:spPr>
          <a:xfrm>
            <a:off x="2041728" y="1868407"/>
            <a:ext cx="1281625" cy="4114800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5E1643D-6127-4318-B35B-A7B08080F87C}"/>
              </a:ext>
            </a:extLst>
          </p:cNvPr>
          <p:cNvSpPr/>
          <p:nvPr/>
        </p:nvSpPr>
        <p:spPr>
          <a:xfrm>
            <a:off x="3540951" y="1897066"/>
            <a:ext cx="1281625" cy="4114800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64F50071-0D6B-4439-A3ED-6779B511211F}"/>
              </a:ext>
            </a:extLst>
          </p:cNvPr>
          <p:cNvSpPr/>
          <p:nvPr/>
        </p:nvSpPr>
        <p:spPr>
          <a:xfrm>
            <a:off x="553616" y="1904108"/>
            <a:ext cx="1281625" cy="4114800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6CC9430F-F721-4CF1-97CD-99F074F48A74}"/>
              </a:ext>
            </a:extLst>
          </p:cNvPr>
          <p:cNvSpPr/>
          <p:nvPr/>
        </p:nvSpPr>
        <p:spPr>
          <a:xfrm>
            <a:off x="6366186" y="1842327"/>
            <a:ext cx="1281625" cy="4114800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F463C469-5F37-46F4-93A0-58C5D8CB7631}"/>
              </a:ext>
            </a:extLst>
          </p:cNvPr>
          <p:cNvSpPr/>
          <p:nvPr/>
        </p:nvSpPr>
        <p:spPr>
          <a:xfrm>
            <a:off x="4972745" y="1869066"/>
            <a:ext cx="1281625" cy="4114800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48" name="Picture 47" descr="A close up of a fish&#10;&#10;Description automatically generated">
            <a:extLst>
              <a:ext uri="{FF2B5EF4-FFF2-40B4-BE49-F238E27FC236}">
                <a16:creationId xmlns:a16="http://schemas.microsoft.com/office/drawing/2014/main" id="{2889CA86-F4F7-46D5-9904-D93AF638FC0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2" t="40802" r="6286" b="33227"/>
          <a:stretch/>
        </p:blipFill>
        <p:spPr>
          <a:xfrm rot="3409551">
            <a:off x="456000" y="2579207"/>
            <a:ext cx="1599328" cy="308804"/>
          </a:xfrm>
          <a:prstGeom prst="rect">
            <a:avLst/>
          </a:prstGeom>
        </p:spPr>
      </p:pic>
      <p:pic>
        <p:nvPicPr>
          <p:cNvPr id="49" name="Picture 48" descr="A close up of a fish&#10;&#10;Description automatically generated">
            <a:extLst>
              <a:ext uri="{FF2B5EF4-FFF2-40B4-BE49-F238E27FC236}">
                <a16:creationId xmlns:a16="http://schemas.microsoft.com/office/drawing/2014/main" id="{09A837DF-512C-4D78-BA42-1089447A2D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2" t="40802" r="6286" b="33227"/>
          <a:stretch/>
        </p:blipFill>
        <p:spPr>
          <a:xfrm rot="3490548">
            <a:off x="255768" y="3100955"/>
            <a:ext cx="1599328" cy="308804"/>
          </a:xfrm>
          <a:prstGeom prst="rect">
            <a:avLst/>
          </a:prstGeom>
        </p:spPr>
      </p:pic>
      <p:pic>
        <p:nvPicPr>
          <p:cNvPr id="50" name="Picture 49" descr="A close up of a fish&#10;&#10;Description automatically generated">
            <a:extLst>
              <a:ext uri="{FF2B5EF4-FFF2-40B4-BE49-F238E27FC236}">
                <a16:creationId xmlns:a16="http://schemas.microsoft.com/office/drawing/2014/main" id="{4430EE79-BCBE-4774-9313-9D102DDE35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2" t="40802" r="6286" b="33227"/>
          <a:stretch/>
        </p:blipFill>
        <p:spPr>
          <a:xfrm rot="3608965">
            <a:off x="269561" y="3660851"/>
            <a:ext cx="1599328" cy="308804"/>
          </a:xfrm>
          <a:prstGeom prst="rect">
            <a:avLst/>
          </a:prstGeom>
        </p:spPr>
      </p:pic>
      <p:pic>
        <p:nvPicPr>
          <p:cNvPr id="51" name="Picture 50" descr="A close up of a fish&#10;&#10;Description automatically generated">
            <a:extLst>
              <a:ext uri="{FF2B5EF4-FFF2-40B4-BE49-F238E27FC236}">
                <a16:creationId xmlns:a16="http://schemas.microsoft.com/office/drawing/2014/main" id="{C1EB431F-08ED-4516-80E7-CCF557817B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2" t="40802" r="6286" b="33227"/>
          <a:stretch/>
        </p:blipFill>
        <p:spPr>
          <a:xfrm rot="3666578">
            <a:off x="337715" y="4333784"/>
            <a:ext cx="1599328" cy="308804"/>
          </a:xfrm>
          <a:prstGeom prst="rect">
            <a:avLst/>
          </a:prstGeom>
        </p:spPr>
      </p:pic>
      <p:pic>
        <p:nvPicPr>
          <p:cNvPr id="52" name="Picture 51" descr="A close up of a fish&#10;&#10;Description automatically generated">
            <a:extLst>
              <a:ext uri="{FF2B5EF4-FFF2-40B4-BE49-F238E27FC236}">
                <a16:creationId xmlns:a16="http://schemas.microsoft.com/office/drawing/2014/main" id="{B145BC70-AFD0-4ABD-9A08-898EF856CD8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2" t="40802" r="6286" b="33227"/>
          <a:stretch/>
        </p:blipFill>
        <p:spPr>
          <a:xfrm rot="3785709">
            <a:off x="263062" y="5070778"/>
            <a:ext cx="1599328" cy="308804"/>
          </a:xfrm>
          <a:prstGeom prst="rect">
            <a:avLst/>
          </a:prstGeom>
        </p:spPr>
      </p:pic>
      <p:grpSp>
        <p:nvGrpSpPr>
          <p:cNvPr id="53" name="Group 52">
            <a:extLst>
              <a:ext uri="{FF2B5EF4-FFF2-40B4-BE49-F238E27FC236}">
                <a16:creationId xmlns:a16="http://schemas.microsoft.com/office/drawing/2014/main" id="{B832A9EF-C93F-42F2-91F8-41127060E274}"/>
              </a:ext>
            </a:extLst>
          </p:cNvPr>
          <p:cNvGrpSpPr/>
          <p:nvPr/>
        </p:nvGrpSpPr>
        <p:grpSpPr>
          <a:xfrm>
            <a:off x="2233009" y="2447496"/>
            <a:ext cx="2420597" cy="2962547"/>
            <a:chOff x="2656904" y="2604593"/>
            <a:chExt cx="2420597" cy="2962547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E9D916C1-6EDC-4EB0-9670-69CCD0EADAC7}"/>
                </a:ext>
              </a:extLst>
            </p:cNvPr>
            <p:cNvGrpSpPr/>
            <p:nvPr/>
          </p:nvGrpSpPr>
          <p:grpSpPr>
            <a:xfrm>
              <a:off x="2656904" y="2604593"/>
              <a:ext cx="910603" cy="2936338"/>
              <a:chOff x="2656904" y="2604593"/>
              <a:chExt cx="910603" cy="2936338"/>
            </a:xfrm>
          </p:grpSpPr>
          <p:pic>
            <p:nvPicPr>
              <p:cNvPr id="61" name="Picture 60" descr="A close up of food&#10;&#10;Description automatically generated">
                <a:extLst>
                  <a:ext uri="{FF2B5EF4-FFF2-40B4-BE49-F238E27FC236}">
                    <a16:creationId xmlns:a16="http://schemas.microsoft.com/office/drawing/2014/main" id="{861B8A24-BCC5-4372-8B1F-5B9B2C235B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56904" y="2604593"/>
                <a:ext cx="824422" cy="437163"/>
              </a:xfrm>
              <a:prstGeom prst="rect">
                <a:avLst/>
              </a:prstGeom>
            </p:spPr>
          </p:pic>
          <p:pic>
            <p:nvPicPr>
              <p:cNvPr id="62" name="Picture 61" descr="A close up of food&#10;&#10;Description automatically generated">
                <a:extLst>
                  <a:ext uri="{FF2B5EF4-FFF2-40B4-BE49-F238E27FC236}">
                    <a16:creationId xmlns:a16="http://schemas.microsoft.com/office/drawing/2014/main" id="{C9E7DEAE-65ED-42C8-A26D-DBEFE6E97D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71814" y="3210418"/>
                <a:ext cx="824422" cy="437163"/>
              </a:xfrm>
              <a:prstGeom prst="rect">
                <a:avLst/>
              </a:prstGeom>
            </p:spPr>
          </p:pic>
          <p:pic>
            <p:nvPicPr>
              <p:cNvPr id="63" name="Picture 62" descr="A close up of food&#10;&#10;Description automatically generated">
                <a:extLst>
                  <a:ext uri="{FF2B5EF4-FFF2-40B4-BE49-F238E27FC236}">
                    <a16:creationId xmlns:a16="http://schemas.microsoft.com/office/drawing/2014/main" id="{673CC856-69E5-42DD-91E7-134BB8ABCC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43085" y="3816243"/>
                <a:ext cx="824422" cy="437163"/>
              </a:xfrm>
              <a:prstGeom prst="rect">
                <a:avLst/>
              </a:prstGeom>
            </p:spPr>
          </p:pic>
          <p:pic>
            <p:nvPicPr>
              <p:cNvPr id="64" name="Picture 63" descr="A close up of food&#10;&#10;Description automatically generated">
                <a:extLst>
                  <a:ext uri="{FF2B5EF4-FFF2-40B4-BE49-F238E27FC236}">
                    <a16:creationId xmlns:a16="http://schemas.microsoft.com/office/drawing/2014/main" id="{9879C751-5E53-4623-9E18-87860DCEC0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63405" y="4422068"/>
                <a:ext cx="824422" cy="437163"/>
              </a:xfrm>
              <a:prstGeom prst="rect">
                <a:avLst/>
              </a:prstGeom>
            </p:spPr>
          </p:pic>
          <p:pic>
            <p:nvPicPr>
              <p:cNvPr id="65" name="Picture 64" descr="A close up of food&#10;&#10;Description automatically generated">
                <a:extLst>
                  <a:ext uri="{FF2B5EF4-FFF2-40B4-BE49-F238E27FC236}">
                    <a16:creationId xmlns:a16="http://schemas.microsoft.com/office/drawing/2014/main" id="{7224AE3B-03FC-47A3-92DB-C6FE125010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70115" y="5103768"/>
                <a:ext cx="824422" cy="437163"/>
              </a:xfrm>
              <a:prstGeom prst="rect">
                <a:avLst/>
              </a:prstGeom>
            </p:spPr>
          </p:pic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C6309E74-701D-48DD-9E09-9A92FE866B6E}"/>
                </a:ext>
              </a:extLst>
            </p:cNvPr>
            <p:cNvGrpSpPr/>
            <p:nvPr/>
          </p:nvGrpSpPr>
          <p:grpSpPr>
            <a:xfrm>
              <a:off x="4198004" y="2604593"/>
              <a:ext cx="879497" cy="2962547"/>
              <a:chOff x="3209867" y="2604593"/>
              <a:chExt cx="879497" cy="2962547"/>
            </a:xfrm>
          </p:grpSpPr>
          <p:pic>
            <p:nvPicPr>
              <p:cNvPr id="56" name="Picture 55" descr="A close up of food&#10;&#10;Description automatically generated">
                <a:extLst>
                  <a:ext uri="{FF2B5EF4-FFF2-40B4-BE49-F238E27FC236}">
                    <a16:creationId xmlns:a16="http://schemas.microsoft.com/office/drawing/2014/main" id="{963D8EE6-BFDB-4001-981F-3AABC1DF2F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14649" y="2604593"/>
                <a:ext cx="824422" cy="437163"/>
              </a:xfrm>
              <a:prstGeom prst="rect">
                <a:avLst/>
              </a:prstGeom>
            </p:spPr>
          </p:pic>
          <p:pic>
            <p:nvPicPr>
              <p:cNvPr id="57" name="Picture 56" descr="A close up of food&#10;&#10;Description automatically generated">
                <a:extLst>
                  <a:ext uri="{FF2B5EF4-FFF2-40B4-BE49-F238E27FC236}">
                    <a16:creationId xmlns:a16="http://schemas.microsoft.com/office/drawing/2014/main" id="{4C1C184E-3999-4542-8912-316B605FB4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64942" y="3210418"/>
                <a:ext cx="824422" cy="437163"/>
              </a:xfrm>
              <a:prstGeom prst="rect">
                <a:avLst/>
              </a:prstGeom>
            </p:spPr>
          </p:pic>
          <p:pic>
            <p:nvPicPr>
              <p:cNvPr id="58" name="Picture 57" descr="A close up of food&#10;&#10;Description automatically generated">
                <a:extLst>
                  <a:ext uri="{FF2B5EF4-FFF2-40B4-BE49-F238E27FC236}">
                    <a16:creationId xmlns:a16="http://schemas.microsoft.com/office/drawing/2014/main" id="{B43FDB06-B578-4D55-8F37-804DCA94F6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09867" y="3816243"/>
                <a:ext cx="824422" cy="437163"/>
              </a:xfrm>
              <a:prstGeom prst="rect">
                <a:avLst/>
              </a:prstGeom>
            </p:spPr>
          </p:pic>
          <p:pic>
            <p:nvPicPr>
              <p:cNvPr id="59" name="Picture 58" descr="A close up of food&#10;&#10;Description automatically generated">
                <a:extLst>
                  <a:ext uri="{FF2B5EF4-FFF2-40B4-BE49-F238E27FC236}">
                    <a16:creationId xmlns:a16="http://schemas.microsoft.com/office/drawing/2014/main" id="{A6DAF93B-DC99-4827-AA82-AA94A68584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56533" y="4422068"/>
                <a:ext cx="824422" cy="437163"/>
              </a:xfrm>
              <a:prstGeom prst="rect">
                <a:avLst/>
              </a:prstGeom>
            </p:spPr>
          </p:pic>
          <p:pic>
            <p:nvPicPr>
              <p:cNvPr id="60" name="Picture 59" descr="A close up of food&#10;&#10;Description automatically generated">
                <a:extLst>
                  <a:ext uri="{FF2B5EF4-FFF2-40B4-BE49-F238E27FC236}">
                    <a16:creationId xmlns:a16="http://schemas.microsoft.com/office/drawing/2014/main" id="{1DDAD45F-EAA7-4819-B880-6A13478EDD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49288" y="5129977"/>
                <a:ext cx="824422" cy="437163"/>
              </a:xfrm>
              <a:prstGeom prst="rect">
                <a:avLst/>
              </a:prstGeom>
            </p:spPr>
          </p:pic>
        </p:grpSp>
      </p:grpSp>
      <p:pic>
        <p:nvPicPr>
          <p:cNvPr id="66" name="Picture 65" descr="A close up of food&#10;&#10;Description automatically generated">
            <a:extLst>
              <a:ext uri="{FF2B5EF4-FFF2-40B4-BE49-F238E27FC236}">
                <a16:creationId xmlns:a16="http://schemas.microsoft.com/office/drawing/2014/main" id="{9B401496-4869-4DDD-A871-2594D378FA2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9FFFF"/>
              </a:clrFrom>
              <a:clrTo>
                <a:srgbClr val="F9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3969">
            <a:off x="5092330" y="2457791"/>
            <a:ext cx="824422" cy="304042"/>
          </a:xfrm>
          <a:prstGeom prst="rect">
            <a:avLst/>
          </a:prstGeom>
        </p:spPr>
      </p:pic>
      <p:pic>
        <p:nvPicPr>
          <p:cNvPr id="67" name="Picture 66" descr="A close up of food&#10;&#10;Description automatically generated">
            <a:extLst>
              <a:ext uri="{FF2B5EF4-FFF2-40B4-BE49-F238E27FC236}">
                <a16:creationId xmlns:a16="http://schemas.microsoft.com/office/drawing/2014/main" id="{FDE1A313-8FDC-4AF0-A4B4-D6E162271CC6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9FFFF"/>
              </a:clrFrom>
              <a:clrTo>
                <a:srgbClr val="F9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3969">
            <a:off x="6497656" y="2358779"/>
            <a:ext cx="824422" cy="304042"/>
          </a:xfrm>
          <a:prstGeom prst="rect">
            <a:avLst/>
          </a:prstGeom>
        </p:spPr>
      </p:pic>
      <p:pic>
        <p:nvPicPr>
          <p:cNvPr id="68" name="Picture 67" descr="A close up of food&#10;&#10;Description automatically generated">
            <a:extLst>
              <a:ext uri="{FF2B5EF4-FFF2-40B4-BE49-F238E27FC236}">
                <a16:creationId xmlns:a16="http://schemas.microsoft.com/office/drawing/2014/main" id="{865E401E-2818-404D-BE9B-5E6D06247281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9FFFF"/>
              </a:clrFrom>
              <a:clrTo>
                <a:srgbClr val="F9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3969">
            <a:off x="7876496" y="2238559"/>
            <a:ext cx="824422" cy="304042"/>
          </a:xfrm>
          <a:prstGeom prst="rect">
            <a:avLst/>
          </a:prstGeom>
        </p:spPr>
      </p:pic>
      <p:pic>
        <p:nvPicPr>
          <p:cNvPr id="69" name="Picture 68" descr="A close up of food&#10;&#10;Description automatically generated">
            <a:extLst>
              <a:ext uri="{FF2B5EF4-FFF2-40B4-BE49-F238E27FC236}">
                <a16:creationId xmlns:a16="http://schemas.microsoft.com/office/drawing/2014/main" id="{7CEBB8DF-9BCC-43A4-AC9D-4D44096F855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9FFFF"/>
              </a:clrFrom>
              <a:clrTo>
                <a:srgbClr val="F9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3969">
            <a:off x="5105876" y="3056264"/>
            <a:ext cx="824422" cy="304042"/>
          </a:xfrm>
          <a:prstGeom prst="rect">
            <a:avLst/>
          </a:prstGeom>
        </p:spPr>
      </p:pic>
      <p:pic>
        <p:nvPicPr>
          <p:cNvPr id="70" name="Picture 69" descr="A close up of food&#10;&#10;Description automatically generated">
            <a:extLst>
              <a:ext uri="{FF2B5EF4-FFF2-40B4-BE49-F238E27FC236}">
                <a16:creationId xmlns:a16="http://schemas.microsoft.com/office/drawing/2014/main" id="{7469B877-1DD5-4CD6-9A9A-B6C661A4950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9FFFF"/>
              </a:clrFrom>
              <a:clrTo>
                <a:srgbClr val="F9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3969">
            <a:off x="6497655" y="2991787"/>
            <a:ext cx="824422" cy="304042"/>
          </a:xfrm>
          <a:prstGeom prst="rect">
            <a:avLst/>
          </a:prstGeom>
        </p:spPr>
      </p:pic>
      <p:pic>
        <p:nvPicPr>
          <p:cNvPr id="71" name="Picture 70" descr="A close up of food&#10;&#10;Description automatically generated">
            <a:extLst>
              <a:ext uri="{FF2B5EF4-FFF2-40B4-BE49-F238E27FC236}">
                <a16:creationId xmlns:a16="http://schemas.microsoft.com/office/drawing/2014/main" id="{F6FDA0C5-540F-4224-98D1-70FC77EE5A34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9FFFF"/>
              </a:clrFrom>
              <a:clrTo>
                <a:srgbClr val="F9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3969">
            <a:off x="7930546" y="2889531"/>
            <a:ext cx="824422" cy="304042"/>
          </a:xfrm>
          <a:prstGeom prst="rect">
            <a:avLst/>
          </a:prstGeom>
        </p:spPr>
      </p:pic>
      <p:pic>
        <p:nvPicPr>
          <p:cNvPr id="72" name="Picture 71" descr="A close up of food&#10;&#10;Description automatically generated">
            <a:extLst>
              <a:ext uri="{FF2B5EF4-FFF2-40B4-BE49-F238E27FC236}">
                <a16:creationId xmlns:a16="http://schemas.microsoft.com/office/drawing/2014/main" id="{4311ABF0-521A-479F-B6BF-925298518F85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9FFFF"/>
              </a:clrFrom>
              <a:clrTo>
                <a:srgbClr val="F9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3969">
            <a:off x="5025732" y="3681461"/>
            <a:ext cx="824422" cy="304042"/>
          </a:xfrm>
          <a:prstGeom prst="rect">
            <a:avLst/>
          </a:prstGeom>
        </p:spPr>
      </p:pic>
      <p:pic>
        <p:nvPicPr>
          <p:cNvPr id="73" name="Picture 72" descr="A close up of food&#10;&#10;Description automatically generated">
            <a:extLst>
              <a:ext uri="{FF2B5EF4-FFF2-40B4-BE49-F238E27FC236}">
                <a16:creationId xmlns:a16="http://schemas.microsoft.com/office/drawing/2014/main" id="{9FC951E8-B52D-4306-A771-9529F7D2AC52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9FFFF"/>
              </a:clrFrom>
              <a:clrTo>
                <a:srgbClr val="F9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3969">
            <a:off x="6579838" y="3623430"/>
            <a:ext cx="824422" cy="304042"/>
          </a:xfrm>
          <a:prstGeom prst="rect">
            <a:avLst/>
          </a:prstGeom>
        </p:spPr>
      </p:pic>
      <p:pic>
        <p:nvPicPr>
          <p:cNvPr id="74" name="Picture 73" descr="A close up of food&#10;&#10;Description automatically generated">
            <a:extLst>
              <a:ext uri="{FF2B5EF4-FFF2-40B4-BE49-F238E27FC236}">
                <a16:creationId xmlns:a16="http://schemas.microsoft.com/office/drawing/2014/main" id="{448483BB-8A2A-444A-BAFB-5181BA2C159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9FFFF"/>
              </a:clrFrom>
              <a:clrTo>
                <a:srgbClr val="F9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3969">
            <a:off x="7915374" y="3636493"/>
            <a:ext cx="824422" cy="304042"/>
          </a:xfrm>
          <a:prstGeom prst="rect">
            <a:avLst/>
          </a:prstGeom>
        </p:spPr>
      </p:pic>
      <p:pic>
        <p:nvPicPr>
          <p:cNvPr id="75" name="Picture 74" descr="A close up of food&#10;&#10;Description automatically generated">
            <a:extLst>
              <a:ext uri="{FF2B5EF4-FFF2-40B4-BE49-F238E27FC236}">
                <a16:creationId xmlns:a16="http://schemas.microsoft.com/office/drawing/2014/main" id="{C29AEF81-1D73-44D5-8D55-DDAA8229C5DC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9FFFF"/>
              </a:clrFrom>
              <a:clrTo>
                <a:srgbClr val="F9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3969">
            <a:off x="5182154" y="4262258"/>
            <a:ext cx="824422" cy="304042"/>
          </a:xfrm>
          <a:prstGeom prst="rect">
            <a:avLst/>
          </a:prstGeom>
        </p:spPr>
      </p:pic>
      <p:pic>
        <p:nvPicPr>
          <p:cNvPr id="76" name="Picture 75" descr="A close up of food&#10;&#10;Description automatically generated">
            <a:extLst>
              <a:ext uri="{FF2B5EF4-FFF2-40B4-BE49-F238E27FC236}">
                <a16:creationId xmlns:a16="http://schemas.microsoft.com/office/drawing/2014/main" id="{9C223B8A-58E4-4D75-A2FE-F3A445814457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9FFFF"/>
              </a:clrFrom>
              <a:clrTo>
                <a:srgbClr val="F9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3969">
            <a:off x="6614238" y="4246722"/>
            <a:ext cx="824422" cy="304042"/>
          </a:xfrm>
          <a:prstGeom prst="rect">
            <a:avLst/>
          </a:prstGeom>
        </p:spPr>
      </p:pic>
      <p:pic>
        <p:nvPicPr>
          <p:cNvPr id="77" name="Picture 76" descr="A close up of food&#10;&#10;Description automatically generated">
            <a:extLst>
              <a:ext uri="{FF2B5EF4-FFF2-40B4-BE49-F238E27FC236}">
                <a16:creationId xmlns:a16="http://schemas.microsoft.com/office/drawing/2014/main" id="{A78E3725-72F5-4B15-9B8E-235EAE73B9E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9FFFF"/>
              </a:clrFrom>
              <a:clrTo>
                <a:srgbClr val="F9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3969">
            <a:off x="7922378" y="4360901"/>
            <a:ext cx="824422" cy="304042"/>
          </a:xfrm>
          <a:prstGeom prst="rect">
            <a:avLst/>
          </a:prstGeom>
        </p:spPr>
      </p:pic>
      <p:pic>
        <p:nvPicPr>
          <p:cNvPr id="78" name="Picture 77" descr="A close up of food&#10;&#10;Description automatically generated">
            <a:extLst>
              <a:ext uri="{FF2B5EF4-FFF2-40B4-BE49-F238E27FC236}">
                <a16:creationId xmlns:a16="http://schemas.microsoft.com/office/drawing/2014/main" id="{C9B205A7-3A48-4B38-BE26-3B6D206D5F85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9FFFF"/>
              </a:clrFrom>
              <a:clrTo>
                <a:srgbClr val="F9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3969">
            <a:off x="5238513" y="5039439"/>
            <a:ext cx="824422" cy="304042"/>
          </a:xfrm>
          <a:prstGeom prst="rect">
            <a:avLst/>
          </a:prstGeom>
        </p:spPr>
      </p:pic>
      <p:pic>
        <p:nvPicPr>
          <p:cNvPr id="79" name="Picture 78" descr="A close up of food&#10;&#10;Description automatically generated">
            <a:extLst>
              <a:ext uri="{FF2B5EF4-FFF2-40B4-BE49-F238E27FC236}">
                <a16:creationId xmlns:a16="http://schemas.microsoft.com/office/drawing/2014/main" id="{9855356B-1D95-4C57-BE8D-122F1759FB7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9FFFF"/>
              </a:clrFrom>
              <a:clrTo>
                <a:srgbClr val="F9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3969">
            <a:off x="6619811" y="5039438"/>
            <a:ext cx="824422" cy="304042"/>
          </a:xfrm>
          <a:prstGeom prst="rect">
            <a:avLst/>
          </a:prstGeom>
        </p:spPr>
      </p:pic>
      <p:pic>
        <p:nvPicPr>
          <p:cNvPr id="80" name="Picture 79" descr="A close up of food&#10;&#10;Description automatically generated">
            <a:extLst>
              <a:ext uri="{FF2B5EF4-FFF2-40B4-BE49-F238E27FC236}">
                <a16:creationId xmlns:a16="http://schemas.microsoft.com/office/drawing/2014/main" id="{CA38F188-56DA-49C0-A8D4-29916F263583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9FFFF"/>
              </a:clrFrom>
              <a:clrTo>
                <a:srgbClr val="F9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3969">
            <a:off x="7907670" y="5046811"/>
            <a:ext cx="824422" cy="304042"/>
          </a:xfrm>
          <a:prstGeom prst="rect">
            <a:avLst/>
          </a:prstGeom>
        </p:spPr>
      </p:pic>
      <p:sp>
        <p:nvSpPr>
          <p:cNvPr id="114" name="Oval 113">
            <a:extLst>
              <a:ext uri="{FF2B5EF4-FFF2-40B4-BE49-F238E27FC236}">
                <a16:creationId xmlns:a16="http://schemas.microsoft.com/office/drawing/2014/main" id="{B7E54425-8E68-4A1B-91EF-14C52FE3DA9C}"/>
              </a:ext>
            </a:extLst>
          </p:cNvPr>
          <p:cNvSpPr/>
          <p:nvPr/>
        </p:nvSpPr>
        <p:spPr>
          <a:xfrm>
            <a:off x="7741596" y="1776082"/>
            <a:ext cx="1281625" cy="4114800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F1E1C244-8C9F-4157-A686-39027F0CECBB}"/>
                  </a:ext>
                </a:extLst>
              </p:cNvPr>
              <p:cNvSpPr txBox="1"/>
              <p:nvPr/>
            </p:nvSpPr>
            <p:spPr>
              <a:xfrm>
                <a:off x="615847" y="914400"/>
                <a:ext cx="1425881" cy="13045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NZ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3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NZ" sz="32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n-NZ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NZ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NZ" sz="32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NZ" sz="3200" b="0" dirty="0"/>
              </a:p>
              <a:p>
                <a:endParaRPr lang="en-NZ" dirty="0"/>
              </a:p>
            </p:txBody>
          </p:sp>
        </mc:Choice>
        <mc:Fallback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F1E1C244-8C9F-4157-A686-39027F0CEC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847" y="914400"/>
                <a:ext cx="1425881" cy="13045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4B96AED5-1C3F-4F14-B981-EF3C6F929558}"/>
                  </a:ext>
                </a:extLst>
              </p:cNvPr>
              <p:cNvSpPr txBox="1"/>
              <p:nvPr/>
            </p:nvSpPr>
            <p:spPr>
              <a:xfrm>
                <a:off x="2830734" y="915257"/>
                <a:ext cx="1425881" cy="13045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NZ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32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NZ" sz="32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n-NZ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NZ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NZ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NZ" sz="3200" b="0" dirty="0"/>
              </a:p>
              <a:p>
                <a:endParaRPr lang="en-NZ" dirty="0"/>
              </a:p>
            </p:txBody>
          </p:sp>
        </mc:Choice>
        <mc:Fallback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4B96AED5-1C3F-4F14-B981-EF3C6F9295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734" y="915257"/>
                <a:ext cx="1425881" cy="130452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A59AF0A3-1F42-4CFF-86F4-7D84E6417317}"/>
                  </a:ext>
                </a:extLst>
              </p:cNvPr>
              <p:cNvSpPr txBox="1"/>
              <p:nvPr/>
            </p:nvSpPr>
            <p:spPr>
              <a:xfrm>
                <a:off x="6196925" y="904581"/>
                <a:ext cx="1425881" cy="13045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NZ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32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NZ" sz="32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n-NZ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NZ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NZ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NZ" sz="3200" b="0" dirty="0"/>
              </a:p>
              <a:p>
                <a:endParaRPr lang="en-NZ" dirty="0"/>
              </a:p>
            </p:txBody>
          </p:sp>
        </mc:Choice>
        <mc:Fallback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A59AF0A3-1F42-4CFF-86F4-7D84E64173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6925" y="904581"/>
                <a:ext cx="1425881" cy="13045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8" name="TextBox 117">
            <a:extLst>
              <a:ext uri="{FF2B5EF4-FFF2-40B4-BE49-F238E27FC236}">
                <a16:creationId xmlns:a16="http://schemas.microsoft.com/office/drawing/2014/main" id="{150ACEEE-341C-4269-92E3-63FF997D14E1}"/>
              </a:ext>
            </a:extLst>
          </p:cNvPr>
          <p:cNvSpPr txBox="1"/>
          <p:nvPr/>
        </p:nvSpPr>
        <p:spPr>
          <a:xfrm>
            <a:off x="167289" y="6252337"/>
            <a:ext cx="11626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What other names for two sixths and three sixths can you think of?</a:t>
            </a:r>
          </a:p>
        </p:txBody>
      </p:sp>
    </p:spTree>
    <p:extLst>
      <p:ext uri="{BB962C8B-B14F-4D97-AF65-F5344CB8AC3E}">
        <p14:creationId xmlns:p14="http://schemas.microsoft.com/office/powerpoint/2010/main" val="110235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100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100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100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100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 tmFilter="0, 0; .2, .5; .8, .5; 1, 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1000" autoRev="1" fill="hold"/>
                                        <p:tgtEl>
                                          <p:spTgt spid="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114" grpId="0" animBg="1"/>
      <p:bldP spid="114" grpId="1" animBg="1"/>
      <p:bldP spid="115" grpId="0"/>
      <p:bldP spid="116" grpId="0"/>
      <p:bldP spid="117" grpId="0"/>
      <p:bldP spid="1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holding a pizza&#10;&#10;Description automatically generated">
            <a:extLst>
              <a:ext uri="{FF2B5EF4-FFF2-40B4-BE49-F238E27FC236}">
                <a16:creationId xmlns:a16="http://schemas.microsoft.com/office/drawing/2014/main" id="{210F38DC-83EF-4EDB-AB2A-F4B1E0E3CF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5572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C764B1C-5CAA-44EC-8D35-8B4CFE3829C7}"/>
              </a:ext>
            </a:extLst>
          </p:cNvPr>
          <p:cNvSpPr txBox="1"/>
          <p:nvPr/>
        </p:nvSpPr>
        <p:spPr>
          <a:xfrm>
            <a:off x="4575572" y="214063"/>
            <a:ext cx="77873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Margherita’s vegetarian topping mix also has three different topping.</a:t>
            </a:r>
          </a:p>
          <a:p>
            <a:endParaRPr lang="en-NZ" sz="2800" dirty="0"/>
          </a:p>
          <a:p>
            <a:r>
              <a:rPr lang="en-NZ" sz="2800" dirty="0"/>
              <a:t>Discuss with a classmate how to describe the vegetarian mix using fractions and ratios?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7E77788-E4B9-45CB-94E9-9E3D0327A4D3}"/>
              </a:ext>
            </a:extLst>
          </p:cNvPr>
          <p:cNvGrpSpPr/>
          <p:nvPr/>
        </p:nvGrpSpPr>
        <p:grpSpPr>
          <a:xfrm rot="804209">
            <a:off x="6742638" y="2690484"/>
            <a:ext cx="1479379" cy="1788635"/>
            <a:chOff x="7549778" y="2608534"/>
            <a:chExt cx="1865487" cy="2255456"/>
          </a:xfrm>
        </p:grpSpPr>
        <p:pic>
          <p:nvPicPr>
            <p:cNvPr id="6" name="Picture 5" descr="A close up of food&#10;&#10;Description automatically generated">
              <a:extLst>
                <a:ext uri="{FF2B5EF4-FFF2-40B4-BE49-F238E27FC236}">
                  <a16:creationId xmlns:a16="http://schemas.microsoft.com/office/drawing/2014/main" id="{FB4A4729-68FC-4D39-8C83-78B963F1B54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18193" y="4150500"/>
              <a:ext cx="548203" cy="713490"/>
            </a:xfrm>
            <a:prstGeom prst="rect">
              <a:avLst/>
            </a:prstGeom>
          </p:spPr>
        </p:pic>
        <p:pic>
          <p:nvPicPr>
            <p:cNvPr id="7" name="Picture 6" descr="A close up of food&#10;&#10;Description automatically generated">
              <a:extLst>
                <a:ext uri="{FF2B5EF4-FFF2-40B4-BE49-F238E27FC236}">
                  <a16:creationId xmlns:a16="http://schemas.microsoft.com/office/drawing/2014/main" id="{814151E5-825B-4B9B-BBBC-7BEFF8B2A5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17217" y="4150500"/>
              <a:ext cx="548203" cy="713490"/>
            </a:xfrm>
            <a:prstGeom prst="rect">
              <a:avLst/>
            </a:prstGeom>
          </p:spPr>
        </p:pic>
        <p:pic>
          <p:nvPicPr>
            <p:cNvPr id="8" name="Picture 7" descr="A close up of food&#10;&#10;Description automatically generated">
              <a:extLst>
                <a:ext uri="{FF2B5EF4-FFF2-40B4-BE49-F238E27FC236}">
                  <a16:creationId xmlns:a16="http://schemas.microsoft.com/office/drawing/2014/main" id="{F0E78153-D49D-4F49-9737-DB8CF070236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67062" y="4113094"/>
              <a:ext cx="548203" cy="713490"/>
            </a:xfrm>
            <a:prstGeom prst="rect">
              <a:avLst/>
            </a:prstGeom>
          </p:spPr>
        </p:pic>
        <p:pic>
          <p:nvPicPr>
            <p:cNvPr id="9" name="Picture 8" descr="A close up of food&#10;&#10;Description automatically generated">
              <a:extLst>
                <a:ext uri="{FF2B5EF4-FFF2-40B4-BE49-F238E27FC236}">
                  <a16:creationId xmlns:a16="http://schemas.microsoft.com/office/drawing/2014/main" id="{503BBA5C-6801-4270-B6E5-23DF2CD68DC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67372" y="3394449"/>
              <a:ext cx="548203" cy="713490"/>
            </a:xfrm>
            <a:prstGeom prst="rect">
              <a:avLst/>
            </a:prstGeom>
          </p:spPr>
        </p:pic>
        <p:pic>
          <p:nvPicPr>
            <p:cNvPr id="10" name="Picture 9" descr="A close up of food&#10;&#10;Description automatically generated">
              <a:extLst>
                <a:ext uri="{FF2B5EF4-FFF2-40B4-BE49-F238E27FC236}">
                  <a16:creationId xmlns:a16="http://schemas.microsoft.com/office/drawing/2014/main" id="{CDF0B2E4-1E73-4745-AF58-772CAC874A1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40482" y="3344109"/>
              <a:ext cx="548203" cy="713490"/>
            </a:xfrm>
            <a:prstGeom prst="rect">
              <a:avLst/>
            </a:prstGeom>
          </p:spPr>
        </p:pic>
        <p:pic>
          <p:nvPicPr>
            <p:cNvPr id="11" name="Picture 10" descr="A close up of food&#10;&#10;Description automatically generated">
              <a:extLst>
                <a:ext uri="{FF2B5EF4-FFF2-40B4-BE49-F238E27FC236}">
                  <a16:creationId xmlns:a16="http://schemas.microsoft.com/office/drawing/2014/main" id="{8F346050-5BB3-42A9-99DC-33EFD52971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03927" y="3394449"/>
              <a:ext cx="548203" cy="713490"/>
            </a:xfrm>
            <a:prstGeom prst="rect">
              <a:avLst/>
            </a:prstGeom>
          </p:spPr>
        </p:pic>
        <p:pic>
          <p:nvPicPr>
            <p:cNvPr id="12" name="Picture 11" descr="A close up of food&#10;&#10;Description automatically generated">
              <a:extLst>
                <a:ext uri="{FF2B5EF4-FFF2-40B4-BE49-F238E27FC236}">
                  <a16:creationId xmlns:a16="http://schemas.microsoft.com/office/drawing/2014/main" id="{C42BAF4A-851C-4012-9106-2E05D7F563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9778" y="2638398"/>
              <a:ext cx="548203" cy="713490"/>
            </a:xfrm>
            <a:prstGeom prst="rect">
              <a:avLst/>
            </a:prstGeom>
          </p:spPr>
        </p:pic>
        <p:pic>
          <p:nvPicPr>
            <p:cNvPr id="13" name="Picture 12" descr="A close up of food&#10;&#10;Description automatically generated">
              <a:extLst>
                <a:ext uri="{FF2B5EF4-FFF2-40B4-BE49-F238E27FC236}">
                  <a16:creationId xmlns:a16="http://schemas.microsoft.com/office/drawing/2014/main" id="{9537AC22-3F1E-4FC5-BC11-77B9AC8083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95130" y="2638398"/>
              <a:ext cx="548203" cy="713490"/>
            </a:xfrm>
            <a:prstGeom prst="rect">
              <a:avLst/>
            </a:prstGeom>
          </p:spPr>
        </p:pic>
        <p:pic>
          <p:nvPicPr>
            <p:cNvPr id="14" name="Picture 13" descr="A close up of food&#10;&#10;Description automatically generated">
              <a:extLst>
                <a:ext uri="{FF2B5EF4-FFF2-40B4-BE49-F238E27FC236}">
                  <a16:creationId xmlns:a16="http://schemas.microsoft.com/office/drawing/2014/main" id="{B4DD0804-ADCC-475F-BAFE-AA6378EC83F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4110" y="2608534"/>
              <a:ext cx="548203" cy="713490"/>
            </a:xfrm>
            <a:prstGeom prst="rect">
              <a:avLst/>
            </a:prstGeom>
          </p:spPr>
        </p:pic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1A6E7A3-CFF1-40A0-BC28-1DDF46E60D9D}"/>
              </a:ext>
            </a:extLst>
          </p:cNvPr>
          <p:cNvGrpSpPr/>
          <p:nvPr/>
        </p:nvGrpSpPr>
        <p:grpSpPr>
          <a:xfrm rot="2246940">
            <a:off x="4667085" y="4609980"/>
            <a:ext cx="3080270" cy="986709"/>
            <a:chOff x="4527154" y="4489819"/>
            <a:chExt cx="4114071" cy="1401825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D9E3F7A6-2C0E-4254-925A-7C7ADCC97000}"/>
                </a:ext>
              </a:extLst>
            </p:cNvPr>
            <p:cNvGrpSpPr/>
            <p:nvPr/>
          </p:nvGrpSpPr>
          <p:grpSpPr>
            <a:xfrm>
              <a:off x="4533531" y="4489819"/>
              <a:ext cx="4065653" cy="434401"/>
              <a:chOff x="4533531" y="4489819"/>
              <a:chExt cx="4065653" cy="434401"/>
            </a:xfrm>
          </p:grpSpPr>
          <p:pic>
            <p:nvPicPr>
              <p:cNvPr id="17" name="Picture 16" descr="A close up of food&#10;&#10;Description automatically generated">
                <a:extLst>
                  <a:ext uri="{FF2B5EF4-FFF2-40B4-BE49-F238E27FC236}">
                    <a16:creationId xmlns:a16="http://schemas.microsoft.com/office/drawing/2014/main" id="{A7E0C56B-8B12-4F0A-B4A9-57CD1123061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D"/>
                  </a:clrFrom>
                  <a:clrTo>
                    <a:srgbClr val="FFFF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33531" y="4540593"/>
                <a:ext cx="1040220" cy="383627"/>
              </a:xfrm>
              <a:prstGeom prst="rect">
                <a:avLst/>
              </a:prstGeom>
            </p:spPr>
          </p:pic>
          <p:pic>
            <p:nvPicPr>
              <p:cNvPr id="18" name="Picture 17" descr="A close up of food&#10;&#10;Description automatically generated">
                <a:extLst>
                  <a:ext uri="{FF2B5EF4-FFF2-40B4-BE49-F238E27FC236}">
                    <a16:creationId xmlns:a16="http://schemas.microsoft.com/office/drawing/2014/main" id="{864AC613-8FCF-4425-A1ED-289561D2CF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D"/>
                  </a:clrFrom>
                  <a:clrTo>
                    <a:srgbClr val="FFFF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31709" y="4515206"/>
                <a:ext cx="1040220" cy="383627"/>
              </a:xfrm>
              <a:prstGeom prst="rect">
                <a:avLst/>
              </a:prstGeom>
            </p:spPr>
          </p:pic>
          <p:pic>
            <p:nvPicPr>
              <p:cNvPr id="19" name="Picture 18" descr="A close up of food&#10;&#10;Description automatically generated">
                <a:extLst>
                  <a:ext uri="{FF2B5EF4-FFF2-40B4-BE49-F238E27FC236}">
                    <a16:creationId xmlns:a16="http://schemas.microsoft.com/office/drawing/2014/main" id="{85915B46-95E3-444C-A93F-A9BDECA04F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D"/>
                  </a:clrFrom>
                  <a:clrTo>
                    <a:srgbClr val="FFFF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23510" y="4489819"/>
                <a:ext cx="1040220" cy="383627"/>
              </a:xfrm>
              <a:prstGeom prst="rect">
                <a:avLst/>
              </a:prstGeom>
            </p:spPr>
          </p:pic>
          <p:pic>
            <p:nvPicPr>
              <p:cNvPr id="20" name="Picture 19" descr="A close up of food&#10;&#10;Description automatically generated">
                <a:extLst>
                  <a:ext uri="{FF2B5EF4-FFF2-40B4-BE49-F238E27FC236}">
                    <a16:creationId xmlns:a16="http://schemas.microsoft.com/office/drawing/2014/main" id="{9AFD2F48-BDD6-4D03-8C8C-C1C6C12632D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D"/>
                  </a:clrFrom>
                  <a:clrTo>
                    <a:srgbClr val="FFFF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58964" y="4489819"/>
                <a:ext cx="1040220" cy="383627"/>
              </a:xfrm>
              <a:prstGeom prst="rect">
                <a:avLst/>
              </a:prstGeom>
            </p:spPr>
          </p:pic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A5B2F41A-5BE7-4290-B9E4-833BADC1FFC4}"/>
                </a:ext>
              </a:extLst>
            </p:cNvPr>
            <p:cNvGrpSpPr/>
            <p:nvPr/>
          </p:nvGrpSpPr>
          <p:grpSpPr>
            <a:xfrm>
              <a:off x="4527154" y="4950921"/>
              <a:ext cx="4065653" cy="434401"/>
              <a:chOff x="4533531" y="4489819"/>
              <a:chExt cx="4065653" cy="434401"/>
            </a:xfrm>
          </p:grpSpPr>
          <p:pic>
            <p:nvPicPr>
              <p:cNvPr id="23" name="Picture 22" descr="A close up of food&#10;&#10;Description automatically generated">
                <a:extLst>
                  <a:ext uri="{FF2B5EF4-FFF2-40B4-BE49-F238E27FC236}">
                    <a16:creationId xmlns:a16="http://schemas.microsoft.com/office/drawing/2014/main" id="{F6DE614F-C624-490C-9047-D186A3F00B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D"/>
                  </a:clrFrom>
                  <a:clrTo>
                    <a:srgbClr val="FFFF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33531" y="4540593"/>
                <a:ext cx="1040220" cy="383627"/>
              </a:xfrm>
              <a:prstGeom prst="rect">
                <a:avLst/>
              </a:prstGeom>
            </p:spPr>
          </p:pic>
          <p:pic>
            <p:nvPicPr>
              <p:cNvPr id="24" name="Picture 23" descr="A close up of food&#10;&#10;Description automatically generated">
                <a:extLst>
                  <a:ext uri="{FF2B5EF4-FFF2-40B4-BE49-F238E27FC236}">
                    <a16:creationId xmlns:a16="http://schemas.microsoft.com/office/drawing/2014/main" id="{BC11DD0A-8707-4EF4-9A3F-4B46597F59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D"/>
                  </a:clrFrom>
                  <a:clrTo>
                    <a:srgbClr val="FFFF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31709" y="4515206"/>
                <a:ext cx="1040220" cy="383627"/>
              </a:xfrm>
              <a:prstGeom prst="rect">
                <a:avLst/>
              </a:prstGeom>
            </p:spPr>
          </p:pic>
          <p:pic>
            <p:nvPicPr>
              <p:cNvPr id="25" name="Picture 24" descr="A close up of food&#10;&#10;Description automatically generated">
                <a:extLst>
                  <a:ext uri="{FF2B5EF4-FFF2-40B4-BE49-F238E27FC236}">
                    <a16:creationId xmlns:a16="http://schemas.microsoft.com/office/drawing/2014/main" id="{DAF61F06-6669-4C4D-9755-1EC83E1EE9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D"/>
                  </a:clrFrom>
                  <a:clrTo>
                    <a:srgbClr val="FFFF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23510" y="4489819"/>
                <a:ext cx="1040220" cy="383627"/>
              </a:xfrm>
              <a:prstGeom prst="rect">
                <a:avLst/>
              </a:prstGeom>
            </p:spPr>
          </p:pic>
          <p:pic>
            <p:nvPicPr>
              <p:cNvPr id="26" name="Picture 25" descr="A close up of food&#10;&#10;Description automatically generated">
                <a:extLst>
                  <a:ext uri="{FF2B5EF4-FFF2-40B4-BE49-F238E27FC236}">
                    <a16:creationId xmlns:a16="http://schemas.microsoft.com/office/drawing/2014/main" id="{2E3D43E7-A1F8-4BCB-861C-93A258D0CC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D"/>
                  </a:clrFrom>
                  <a:clrTo>
                    <a:srgbClr val="FFFF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58964" y="4489819"/>
                <a:ext cx="1040220" cy="383627"/>
              </a:xfrm>
              <a:prstGeom prst="rect">
                <a:avLst/>
              </a:prstGeom>
            </p:spPr>
          </p:pic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475509AF-C5D2-4048-9E16-E4DF6CB2256B}"/>
                </a:ext>
              </a:extLst>
            </p:cNvPr>
            <p:cNvGrpSpPr/>
            <p:nvPr/>
          </p:nvGrpSpPr>
          <p:grpSpPr>
            <a:xfrm>
              <a:off x="4575572" y="5457243"/>
              <a:ext cx="4065653" cy="434401"/>
              <a:chOff x="4533531" y="4489819"/>
              <a:chExt cx="4065653" cy="434401"/>
            </a:xfrm>
          </p:grpSpPr>
          <p:pic>
            <p:nvPicPr>
              <p:cNvPr id="28" name="Picture 27" descr="A close up of food&#10;&#10;Description automatically generated">
                <a:extLst>
                  <a:ext uri="{FF2B5EF4-FFF2-40B4-BE49-F238E27FC236}">
                    <a16:creationId xmlns:a16="http://schemas.microsoft.com/office/drawing/2014/main" id="{C7AF63FC-780F-461E-A57B-4BC2CA6A28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D"/>
                  </a:clrFrom>
                  <a:clrTo>
                    <a:srgbClr val="FFFF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33531" y="4540593"/>
                <a:ext cx="1040220" cy="383627"/>
              </a:xfrm>
              <a:prstGeom prst="rect">
                <a:avLst/>
              </a:prstGeom>
            </p:spPr>
          </p:pic>
          <p:pic>
            <p:nvPicPr>
              <p:cNvPr id="29" name="Picture 28" descr="A close up of food&#10;&#10;Description automatically generated">
                <a:extLst>
                  <a:ext uri="{FF2B5EF4-FFF2-40B4-BE49-F238E27FC236}">
                    <a16:creationId xmlns:a16="http://schemas.microsoft.com/office/drawing/2014/main" id="{69AE57F8-29D8-4ED6-9F40-0B97BEE4B0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D"/>
                  </a:clrFrom>
                  <a:clrTo>
                    <a:srgbClr val="FFFF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31709" y="4515206"/>
                <a:ext cx="1040220" cy="383627"/>
              </a:xfrm>
              <a:prstGeom prst="rect">
                <a:avLst/>
              </a:prstGeom>
            </p:spPr>
          </p:pic>
          <p:pic>
            <p:nvPicPr>
              <p:cNvPr id="30" name="Picture 29" descr="A close up of food&#10;&#10;Description automatically generated">
                <a:extLst>
                  <a:ext uri="{FF2B5EF4-FFF2-40B4-BE49-F238E27FC236}">
                    <a16:creationId xmlns:a16="http://schemas.microsoft.com/office/drawing/2014/main" id="{66B41655-0B16-4421-B5C6-ED710E54F9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D"/>
                  </a:clrFrom>
                  <a:clrTo>
                    <a:srgbClr val="FFFF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23510" y="4489819"/>
                <a:ext cx="1040220" cy="383627"/>
              </a:xfrm>
              <a:prstGeom prst="rect">
                <a:avLst/>
              </a:prstGeom>
            </p:spPr>
          </p:pic>
          <p:pic>
            <p:nvPicPr>
              <p:cNvPr id="31" name="Picture 30" descr="A close up of food&#10;&#10;Description automatically generated">
                <a:extLst>
                  <a:ext uri="{FF2B5EF4-FFF2-40B4-BE49-F238E27FC236}">
                    <a16:creationId xmlns:a16="http://schemas.microsoft.com/office/drawing/2014/main" id="{38D0C92E-5104-46F2-8944-67FD0F0C1BD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D"/>
                  </a:clrFrom>
                  <a:clrTo>
                    <a:srgbClr val="FFFF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58964" y="4489819"/>
                <a:ext cx="1040220" cy="383627"/>
              </a:xfrm>
              <a:prstGeom prst="rect">
                <a:avLst/>
              </a:prstGeom>
            </p:spPr>
          </p:pic>
        </p:grp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E0148478-FF07-4843-8CB1-E331E8937915}"/>
              </a:ext>
            </a:extLst>
          </p:cNvPr>
          <p:cNvGrpSpPr/>
          <p:nvPr/>
        </p:nvGrpSpPr>
        <p:grpSpPr>
          <a:xfrm rot="20833934">
            <a:off x="8595005" y="4058593"/>
            <a:ext cx="2052028" cy="1920249"/>
            <a:chOff x="9052033" y="3637421"/>
            <a:chExt cx="2052028" cy="1920249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DD84EE8B-DC7A-4DAE-B907-EE0A1F67907A}"/>
                </a:ext>
              </a:extLst>
            </p:cNvPr>
            <p:cNvGrpSpPr/>
            <p:nvPr/>
          </p:nvGrpSpPr>
          <p:grpSpPr>
            <a:xfrm>
              <a:off x="9052033" y="3637421"/>
              <a:ext cx="623354" cy="1912016"/>
              <a:chOff x="9052033" y="3637421"/>
              <a:chExt cx="623354" cy="1912016"/>
            </a:xfrm>
          </p:grpSpPr>
          <p:pic>
            <p:nvPicPr>
              <p:cNvPr id="34" name="Picture 33">
                <a:extLst>
                  <a:ext uri="{FF2B5EF4-FFF2-40B4-BE49-F238E27FC236}">
                    <a16:creationId xmlns:a16="http://schemas.microsoft.com/office/drawing/2014/main" id="{0F2A5443-1363-47B5-B0DA-62C6B8C8CB1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052033" y="3637421"/>
                <a:ext cx="609296" cy="362371"/>
              </a:xfrm>
              <a:prstGeom prst="rect">
                <a:avLst/>
              </a:prstGeom>
            </p:spPr>
          </p:pic>
          <p:pic>
            <p:nvPicPr>
              <p:cNvPr id="35" name="Picture 34">
                <a:extLst>
                  <a:ext uri="{FF2B5EF4-FFF2-40B4-BE49-F238E27FC236}">
                    <a16:creationId xmlns:a16="http://schemas.microsoft.com/office/drawing/2014/main" id="{F5ADD935-BABE-4E82-88CA-6A7439C65B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063134" y="4034798"/>
                <a:ext cx="609296" cy="362371"/>
              </a:xfrm>
              <a:prstGeom prst="rect">
                <a:avLst/>
              </a:prstGeom>
            </p:spPr>
          </p:pic>
          <p:pic>
            <p:nvPicPr>
              <p:cNvPr id="36" name="Picture 35">
                <a:extLst>
                  <a:ext uri="{FF2B5EF4-FFF2-40B4-BE49-F238E27FC236}">
                    <a16:creationId xmlns:a16="http://schemas.microsoft.com/office/drawing/2014/main" id="{6DFFBDFA-CF81-4A23-9861-E1E1784281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066091" y="4438366"/>
                <a:ext cx="609296" cy="362371"/>
              </a:xfrm>
              <a:prstGeom prst="rect">
                <a:avLst/>
              </a:prstGeom>
            </p:spPr>
          </p:pic>
          <p:pic>
            <p:nvPicPr>
              <p:cNvPr id="37" name="Picture 36">
                <a:extLst>
                  <a:ext uri="{FF2B5EF4-FFF2-40B4-BE49-F238E27FC236}">
                    <a16:creationId xmlns:a16="http://schemas.microsoft.com/office/drawing/2014/main" id="{5E1982FD-8136-4027-8C84-C034381604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066091" y="4800737"/>
                <a:ext cx="609296" cy="362371"/>
              </a:xfrm>
              <a:prstGeom prst="rect">
                <a:avLst/>
              </a:prstGeom>
            </p:spPr>
          </p:pic>
          <p:pic>
            <p:nvPicPr>
              <p:cNvPr id="38" name="Picture 37">
                <a:extLst>
                  <a:ext uri="{FF2B5EF4-FFF2-40B4-BE49-F238E27FC236}">
                    <a16:creationId xmlns:a16="http://schemas.microsoft.com/office/drawing/2014/main" id="{2F4DF92B-A8ED-4582-825F-E5F69C33BE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066091" y="5187066"/>
                <a:ext cx="609296" cy="362371"/>
              </a:xfrm>
              <a:prstGeom prst="rect">
                <a:avLst/>
              </a:prstGeom>
            </p:spPr>
          </p:pic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5F348F07-0375-47DA-9C33-E79BAC15ED58}"/>
                </a:ext>
              </a:extLst>
            </p:cNvPr>
            <p:cNvGrpSpPr/>
            <p:nvPr/>
          </p:nvGrpSpPr>
          <p:grpSpPr>
            <a:xfrm>
              <a:off x="9746696" y="3637421"/>
              <a:ext cx="623354" cy="1912016"/>
              <a:chOff x="9052033" y="3637421"/>
              <a:chExt cx="623354" cy="1912016"/>
            </a:xfrm>
          </p:grpSpPr>
          <p:pic>
            <p:nvPicPr>
              <p:cNvPr id="41" name="Picture 40">
                <a:extLst>
                  <a:ext uri="{FF2B5EF4-FFF2-40B4-BE49-F238E27FC236}">
                    <a16:creationId xmlns:a16="http://schemas.microsoft.com/office/drawing/2014/main" id="{522B4C5B-F644-4016-9144-CBF030D9D96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052033" y="3637421"/>
                <a:ext cx="609296" cy="362371"/>
              </a:xfrm>
              <a:prstGeom prst="rect">
                <a:avLst/>
              </a:prstGeom>
            </p:spPr>
          </p:pic>
          <p:pic>
            <p:nvPicPr>
              <p:cNvPr id="42" name="Picture 41">
                <a:extLst>
                  <a:ext uri="{FF2B5EF4-FFF2-40B4-BE49-F238E27FC236}">
                    <a16:creationId xmlns:a16="http://schemas.microsoft.com/office/drawing/2014/main" id="{1B768672-2DAC-42B7-A2C3-B3B43F570F9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063134" y="4034798"/>
                <a:ext cx="609296" cy="362371"/>
              </a:xfrm>
              <a:prstGeom prst="rect">
                <a:avLst/>
              </a:prstGeom>
            </p:spPr>
          </p:pic>
          <p:pic>
            <p:nvPicPr>
              <p:cNvPr id="43" name="Picture 42">
                <a:extLst>
                  <a:ext uri="{FF2B5EF4-FFF2-40B4-BE49-F238E27FC236}">
                    <a16:creationId xmlns:a16="http://schemas.microsoft.com/office/drawing/2014/main" id="{261DEA49-014E-4DFA-896F-19AA2D516A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066091" y="4438366"/>
                <a:ext cx="609296" cy="362371"/>
              </a:xfrm>
              <a:prstGeom prst="rect">
                <a:avLst/>
              </a:prstGeom>
            </p:spPr>
          </p:pic>
          <p:pic>
            <p:nvPicPr>
              <p:cNvPr id="44" name="Picture 43">
                <a:extLst>
                  <a:ext uri="{FF2B5EF4-FFF2-40B4-BE49-F238E27FC236}">
                    <a16:creationId xmlns:a16="http://schemas.microsoft.com/office/drawing/2014/main" id="{24BDDFF2-37C1-4907-972C-D65ED35CB43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066091" y="4800737"/>
                <a:ext cx="609296" cy="362371"/>
              </a:xfrm>
              <a:prstGeom prst="rect">
                <a:avLst/>
              </a:prstGeom>
            </p:spPr>
          </p:pic>
          <p:pic>
            <p:nvPicPr>
              <p:cNvPr id="45" name="Picture 44">
                <a:extLst>
                  <a:ext uri="{FF2B5EF4-FFF2-40B4-BE49-F238E27FC236}">
                    <a16:creationId xmlns:a16="http://schemas.microsoft.com/office/drawing/2014/main" id="{E7EE1755-25E0-4F5C-81FA-8084098F49B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066091" y="5187066"/>
                <a:ext cx="609296" cy="362371"/>
              </a:xfrm>
              <a:prstGeom prst="rect">
                <a:avLst/>
              </a:prstGeom>
            </p:spPr>
          </p:pic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420EFC2E-4F3F-45B7-8523-84A0B4699DDD}"/>
                </a:ext>
              </a:extLst>
            </p:cNvPr>
            <p:cNvGrpSpPr/>
            <p:nvPr/>
          </p:nvGrpSpPr>
          <p:grpSpPr>
            <a:xfrm>
              <a:off x="10480707" y="3645654"/>
              <a:ext cx="623354" cy="1912016"/>
              <a:chOff x="9052033" y="3637421"/>
              <a:chExt cx="623354" cy="1912016"/>
            </a:xfrm>
          </p:grpSpPr>
          <p:pic>
            <p:nvPicPr>
              <p:cNvPr id="47" name="Picture 46">
                <a:extLst>
                  <a:ext uri="{FF2B5EF4-FFF2-40B4-BE49-F238E27FC236}">
                    <a16:creationId xmlns:a16="http://schemas.microsoft.com/office/drawing/2014/main" id="{E48C961B-CA38-4491-B3D1-071E0BD2E7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052033" y="3637421"/>
                <a:ext cx="609296" cy="362371"/>
              </a:xfrm>
              <a:prstGeom prst="rect">
                <a:avLst/>
              </a:prstGeom>
            </p:spPr>
          </p:pic>
          <p:pic>
            <p:nvPicPr>
              <p:cNvPr id="48" name="Picture 47">
                <a:extLst>
                  <a:ext uri="{FF2B5EF4-FFF2-40B4-BE49-F238E27FC236}">
                    <a16:creationId xmlns:a16="http://schemas.microsoft.com/office/drawing/2014/main" id="{83682581-7B34-4A13-B241-7F184D3415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063134" y="4034798"/>
                <a:ext cx="609296" cy="362371"/>
              </a:xfrm>
              <a:prstGeom prst="rect">
                <a:avLst/>
              </a:prstGeom>
            </p:spPr>
          </p:pic>
          <p:pic>
            <p:nvPicPr>
              <p:cNvPr id="49" name="Picture 48">
                <a:extLst>
                  <a:ext uri="{FF2B5EF4-FFF2-40B4-BE49-F238E27FC236}">
                    <a16:creationId xmlns:a16="http://schemas.microsoft.com/office/drawing/2014/main" id="{B808E414-847F-4FC3-B57C-6B99E87F1F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066091" y="4438366"/>
                <a:ext cx="609296" cy="362371"/>
              </a:xfrm>
              <a:prstGeom prst="rect">
                <a:avLst/>
              </a:prstGeom>
            </p:spPr>
          </p:pic>
          <p:pic>
            <p:nvPicPr>
              <p:cNvPr id="50" name="Picture 49">
                <a:extLst>
                  <a:ext uri="{FF2B5EF4-FFF2-40B4-BE49-F238E27FC236}">
                    <a16:creationId xmlns:a16="http://schemas.microsoft.com/office/drawing/2014/main" id="{92425776-FDCF-4AD4-A8EB-2F767F9390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066091" y="4800737"/>
                <a:ext cx="609296" cy="362371"/>
              </a:xfrm>
              <a:prstGeom prst="rect">
                <a:avLst/>
              </a:prstGeom>
            </p:spPr>
          </p:pic>
          <p:pic>
            <p:nvPicPr>
              <p:cNvPr id="51" name="Picture 50">
                <a:extLst>
                  <a:ext uri="{FF2B5EF4-FFF2-40B4-BE49-F238E27FC236}">
                    <a16:creationId xmlns:a16="http://schemas.microsoft.com/office/drawing/2014/main" id="{1118D16D-9425-4538-889D-C78A26CB6F8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066091" y="5187066"/>
                <a:ext cx="609296" cy="362371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674727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330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15</cp:revision>
  <dcterms:created xsi:type="dcterms:W3CDTF">2019-05-23T00:07:01Z</dcterms:created>
  <dcterms:modified xsi:type="dcterms:W3CDTF">2019-05-23T06:22:01Z</dcterms:modified>
</cp:coreProperties>
</file>