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8" d="100"/>
          <a:sy n="68" d="100"/>
        </p:scale>
        <p:origin x="6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532C-EF19-4B73-86F8-5D5F4D63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089D-C141-41AA-8FF3-C545E5435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BF23-12B7-46DB-99EF-F7D48E5C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EA75-206C-4166-91B0-77E92B1E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0D9F-F731-4FB4-B830-26F34F2E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085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D410-2CC3-4CF9-80C0-26A1D20D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F7229-114C-4DB9-9C1D-A569C8B75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14E9-7A84-4E94-BBF0-C13C4169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E777-52B7-4C93-918C-FF7CFD44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D449D-CA13-4A7C-A7F0-9981F1A2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9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C19DD-A9A9-40B5-9579-40E38AEDE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6A8A6-BA48-4B8D-A6A3-658F700C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4923-4392-48A0-A068-50111D82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D769-26E3-424F-A47D-931D6E7C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09F9-5911-4733-AFDE-2BA12E20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15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FB7B-E59C-457C-931B-EA91410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9093-0E42-4439-883D-FA617CFB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2B4-A67C-42AE-BD81-A9D55DF2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AF01-EDCF-40C5-9CD8-53AD8CC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FAF4-4BF8-4019-8EFF-CA6E005A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43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BD9C-7FAF-4FF7-886D-CBB1B6CB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1A684-1BE2-4465-9FF9-05B20FB6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431C-E9C6-4F11-B4AB-FE2BC8BB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03B42-5B70-40E4-B7EF-907C71AD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16BD-6A9F-4B12-A77B-39B17837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71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E548-5586-46C4-BEF5-B3EF5817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8C33-CD81-4A28-A76B-0198886D6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E6867-7E82-4FF5-A0BC-F54DE409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E3B1-7BD3-464A-BE20-79C13C75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F0759-7FCE-4787-9E0E-850EB447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87DD3-28AC-4CED-8B54-D161759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844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F7BF-1F39-4ABA-94A6-E29C9129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2DC9-57D4-48F7-BCAC-DEDD1F6C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56DD3-D286-44B3-BA4D-A57FD919C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3F64E-358F-4C48-9A7A-AC7D0845B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63645-0A20-42CF-BA7C-889766486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0A022-D20D-434A-A09F-06C6EB6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D3C6D-2F73-4F80-A927-4AD76B00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78DF3-EF65-43F8-A8BB-C02EBBE7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223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7919-5FD4-459D-801A-F5B9E2CD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27226-D03A-4C18-BC11-1871CB37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44279-A0FC-476C-AC4C-785392AC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B15FB-3FFA-422D-ADD2-1CA8CD4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2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ED795-854E-447D-84E7-0F5F039F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13B17-7E02-4968-86FF-015EC6BD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5AD02-68FD-4C2B-AC04-A9EE0EC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8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DD4B-1F6E-4DDB-A41D-657F4753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4980-6E9C-465B-8DC4-6439CBEF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1645F-0275-496A-936C-DAB35B1B5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D19EA-0898-4141-8EAD-4CD6A2DD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C3F4-AE61-4B8D-AA5E-CEEBDFF8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69C78-6FF8-46A9-AEF4-EA8C9D11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1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B430-7339-45A5-8B4C-E12D23FC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A9991-BBB7-4776-9239-298CAE17E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98237-777A-43D0-B2D8-CED6BC46D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AAAB-5A18-4404-A0C7-6AEDB140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E65DB-7A1A-4D0F-AFD4-1D8BC9FE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80187-BB38-4C5E-9247-11C0E3F4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31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73FCA-C3B3-4478-82B8-20E0D411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3D53F-ED6C-45E5-A819-7ABE1475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91B1-1665-4CB5-BBC2-16D934844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86B4-48BE-4C52-B998-57BB6288D9A0}" type="datetimeFigureOut">
              <a:rPr lang="en-NZ" smtClean="0"/>
              <a:t>31/05/2019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8D60-3301-4700-8D60-742D6DB00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5D64-61B6-4C46-A764-B1C0F0F56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0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09DC1-4CC7-4308-BF4D-46ECCF4313CB}"/>
              </a:ext>
            </a:extLst>
          </p:cNvPr>
          <p:cNvSpPr txBox="1"/>
          <p:nvPr/>
        </p:nvSpPr>
        <p:spPr>
          <a:xfrm>
            <a:off x="360218" y="4789576"/>
            <a:ext cx="7787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Margherita is a pizza chef.</a:t>
            </a:r>
          </a:p>
          <a:p>
            <a:r>
              <a:rPr lang="en-NZ" sz="2800" dirty="0"/>
              <a:t>You can see it is hard for her to get a perfectly balanced pizza. </a:t>
            </a:r>
          </a:p>
          <a:p>
            <a:r>
              <a:rPr lang="en-NZ" sz="2800" dirty="0"/>
              <a:t>The toppings must be spread evenly.</a:t>
            </a:r>
          </a:p>
        </p:txBody>
      </p:sp>
      <p:pic>
        <p:nvPicPr>
          <p:cNvPr id="3" name="Picture 2" descr="A picture containing person, clothing, holding, sky&#10;&#10;Description automatically generated">
            <a:extLst>
              <a:ext uri="{FF2B5EF4-FFF2-40B4-BE49-F238E27FC236}">
                <a16:creationId xmlns:a16="http://schemas.microsoft.com/office/drawing/2014/main" id="{3A440F7D-4E6B-4E10-B4C2-DCA99A64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38" y="-6513"/>
            <a:ext cx="4579917" cy="68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3824F-B965-47EF-8CB8-90AD58364F7A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She knows that 7 mushroom slices go on one fifth.</a:t>
            </a:r>
          </a:p>
          <a:p>
            <a:r>
              <a:rPr lang="en-NZ" sz="2800" dirty="0"/>
              <a:t>How many mushroom slices are on four fifths?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EBF6DA-D317-437E-97DF-26E5101F21E6}"/>
              </a:ext>
            </a:extLst>
          </p:cNvPr>
          <p:cNvGrpSpPr/>
          <p:nvPr/>
        </p:nvGrpSpPr>
        <p:grpSpPr>
          <a:xfrm>
            <a:off x="1533559" y="1659239"/>
            <a:ext cx="3151680" cy="3243607"/>
            <a:chOff x="1869517" y="1674366"/>
            <a:chExt cx="3151680" cy="3243607"/>
          </a:xfrm>
        </p:grpSpPr>
        <p:pic>
          <p:nvPicPr>
            <p:cNvPr id="7" name="Picture 6" descr="A close up of a pizza&#10;&#10;Description automatically generated">
              <a:extLst>
                <a:ext uri="{FF2B5EF4-FFF2-40B4-BE49-F238E27FC236}">
                  <a16:creationId xmlns:a16="http://schemas.microsoft.com/office/drawing/2014/main" id="{D19A9604-782D-4B10-B60E-6F93F82A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517" y="1674366"/>
              <a:ext cx="3151680" cy="324360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B6314FF-DF86-405B-BB96-59FA2850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225" y="2535002"/>
              <a:ext cx="610890" cy="795079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B78042C-1F5B-4B8F-AFC7-F167C62E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3807574" y="3181081"/>
              <a:ext cx="610890" cy="79507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B04E897-9198-4997-AF36-219EB507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009" y="3468377"/>
              <a:ext cx="610890" cy="79507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3791005-0329-4A29-8418-99737FE4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149" y="2712640"/>
              <a:ext cx="610890" cy="79507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8ADCF74-8012-4FB4-A233-6649E0BB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382165" y="2398118"/>
              <a:ext cx="610890" cy="79507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7F58005-60B1-4866-A52A-29115A5B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3245198" y="3076207"/>
              <a:ext cx="610890" cy="79507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1FD253B-A4CA-4F45-81D0-ED129437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566742" y="3684029"/>
              <a:ext cx="610890" cy="79507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3E694-1F12-4513-B46B-44377CEFBD46}"/>
              </a:ext>
            </a:extLst>
          </p:cNvPr>
          <p:cNvGrpSpPr/>
          <p:nvPr/>
        </p:nvGrpSpPr>
        <p:grpSpPr>
          <a:xfrm>
            <a:off x="4295634" y="3697500"/>
            <a:ext cx="3089883" cy="3107648"/>
            <a:chOff x="5785114" y="2881431"/>
            <a:chExt cx="3089883" cy="3107648"/>
          </a:xfrm>
        </p:grpSpPr>
        <p:pic>
          <p:nvPicPr>
            <p:cNvPr id="12" name="Picture 11" descr="A close up of a pizza&#10;&#10;Description automatically generated">
              <a:extLst>
                <a:ext uri="{FF2B5EF4-FFF2-40B4-BE49-F238E27FC236}">
                  <a16:creationId xmlns:a16="http://schemas.microsoft.com/office/drawing/2014/main" id="{D6A64AB1-2EC1-486A-9ED4-BDEDFD72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114" y="2881431"/>
              <a:ext cx="3089883" cy="310764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F81EA0C-E15A-4260-8493-6EC53D0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7393073" y="4216387"/>
              <a:ext cx="610890" cy="79507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FAA3ACB-C533-4630-97E5-20999FCD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6851776" y="4580943"/>
              <a:ext cx="610890" cy="79507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C55446A-59B1-4318-BE7F-3327C909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420" y="3278924"/>
              <a:ext cx="610890" cy="79507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43BDCAFB-0022-4AC3-B9A1-9BC7262B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6138303" y="4921232"/>
              <a:ext cx="610890" cy="79507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67E5CB1-F190-44ED-B8CD-220BC9B27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6840964" y="3703787"/>
              <a:ext cx="610890" cy="795079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FC3FA6C9-BC60-4BF3-9478-573CBB5EE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6114901" y="4143519"/>
              <a:ext cx="610890" cy="79507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61111CB7-DBBA-4913-B0A3-01FC7E564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7625876" y="3642509"/>
              <a:ext cx="610890" cy="79507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007EA9-DD69-40E1-A2B5-7CB6AD4B375C}"/>
              </a:ext>
            </a:extLst>
          </p:cNvPr>
          <p:cNvGrpSpPr/>
          <p:nvPr/>
        </p:nvGrpSpPr>
        <p:grpSpPr>
          <a:xfrm>
            <a:off x="2758356" y="1141641"/>
            <a:ext cx="3604863" cy="2952266"/>
            <a:chOff x="3095935" y="1155988"/>
            <a:chExt cx="3604863" cy="2952266"/>
          </a:xfrm>
        </p:grpSpPr>
        <p:pic>
          <p:nvPicPr>
            <p:cNvPr id="5" name="Picture 4" descr="A close up of a pizza&#10;&#10;Description automatically generated">
              <a:extLst>
                <a:ext uri="{FF2B5EF4-FFF2-40B4-BE49-F238E27FC236}">
                  <a16:creationId xmlns:a16="http://schemas.microsoft.com/office/drawing/2014/main" id="{2D70EEA6-D176-40AD-97F2-41AEFA3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935" y="1155988"/>
              <a:ext cx="3604863" cy="295226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141EE9C-A203-4278-92E2-D5A5FFBCB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4999484" y="2102090"/>
              <a:ext cx="610890" cy="795079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F360336-B64D-4505-82C0-CF22825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5576951" y="1542676"/>
              <a:ext cx="610890" cy="79507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5CA1E00-3EBF-438A-855D-84F62BBA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3504200" y="1487394"/>
              <a:ext cx="610890" cy="79507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C8D242EA-FB94-42A7-8B4B-36DF0590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4295496" y="1370982"/>
              <a:ext cx="610890" cy="79507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11ABC64-F7BC-4DAF-9B44-602320BE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4507029" y="2846444"/>
              <a:ext cx="610890" cy="79507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622C51B2-E0B7-4BBD-B484-7CA33D1C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4088866" y="2146818"/>
              <a:ext cx="610890" cy="79507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EDD0F265-98D0-4451-AC41-ECE301CE8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4885">
              <a:off x="5009477" y="1183230"/>
              <a:ext cx="610890" cy="79507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BF98B7-B3B1-4852-80A0-D5CA9960A3B1}"/>
              </a:ext>
            </a:extLst>
          </p:cNvPr>
          <p:cNvGrpSpPr/>
          <p:nvPr/>
        </p:nvGrpSpPr>
        <p:grpSpPr>
          <a:xfrm>
            <a:off x="4401511" y="1645171"/>
            <a:ext cx="3213478" cy="3282453"/>
            <a:chOff x="4739496" y="1668716"/>
            <a:chExt cx="3213478" cy="3282453"/>
          </a:xfrm>
        </p:grpSpPr>
        <p:pic>
          <p:nvPicPr>
            <p:cNvPr id="14" name="Picture 13" descr="A slice of pizza&#10;&#10;Description automatically generated">
              <a:extLst>
                <a:ext uri="{FF2B5EF4-FFF2-40B4-BE49-F238E27FC236}">
                  <a16:creationId xmlns:a16="http://schemas.microsoft.com/office/drawing/2014/main" id="{38807998-6675-48BA-89A3-ADDA76EE3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496" y="1668716"/>
              <a:ext cx="3213478" cy="3282453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1D98D2D-ADCD-450E-A1D0-9ECFFAA34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7123016" y="3668134"/>
              <a:ext cx="610890" cy="79507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35B97CC-8C51-43E2-9A83-04529343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6458781" y="2244005"/>
              <a:ext cx="610890" cy="795079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D379FF1-FBC0-4B35-A4E6-779E4E3C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6424749" y="3733040"/>
              <a:ext cx="610890" cy="79507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28DB302-CA04-452D-ABDD-0822EFCD5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6264821" y="3216281"/>
              <a:ext cx="610890" cy="79507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0F09A0F-12D0-4E5B-A3FB-0C0360B4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5246671" y="3293920"/>
              <a:ext cx="610890" cy="79507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8D94979-CBFA-4CBC-A1CB-61A77D0FD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6970579" y="2818407"/>
              <a:ext cx="610890" cy="79507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4FEC1EB-5538-414A-B29D-7C58CB3F3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5790556" y="2549274"/>
              <a:ext cx="610890" cy="79507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BB8BC-F20E-4DF4-AD5B-BB596BD254A5}"/>
              </a:ext>
            </a:extLst>
          </p:cNvPr>
          <p:cNvGrpSpPr/>
          <p:nvPr/>
        </p:nvGrpSpPr>
        <p:grpSpPr>
          <a:xfrm>
            <a:off x="1676359" y="3730991"/>
            <a:ext cx="3007486" cy="3088225"/>
            <a:chOff x="2038642" y="3758021"/>
            <a:chExt cx="3007486" cy="3088225"/>
          </a:xfrm>
        </p:grpSpPr>
        <p:pic>
          <p:nvPicPr>
            <p:cNvPr id="10" name="Picture 9" descr="A close up of a pizza&#10;&#10;Description automatically generated">
              <a:extLst>
                <a:ext uri="{FF2B5EF4-FFF2-40B4-BE49-F238E27FC236}">
                  <a16:creationId xmlns:a16="http://schemas.microsoft.com/office/drawing/2014/main" id="{333F3DE9-7F29-4102-8498-8AD5A018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642" y="3758021"/>
              <a:ext cx="3007486" cy="308822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8D93797-1485-4B95-9865-366BB031A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3924090" y="4806903"/>
              <a:ext cx="610890" cy="795079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1871338-C77E-4EFA-8C56-A37B4B20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3222139" y="4571960"/>
              <a:ext cx="610890" cy="79507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3197E58-BD8D-4DFD-9FC2-9D3792C5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3770041" y="4151411"/>
              <a:ext cx="610890" cy="79507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CBEB46D-0FB9-4B8E-B0C9-352894ED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3" y="4754324"/>
              <a:ext cx="610890" cy="795079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A689CA2-2632-44AA-8735-C17B54082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4028348" y="5428437"/>
              <a:ext cx="610890" cy="795079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7BAB2EB3-F9B1-470C-9DDF-AC29B229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569" y="5604792"/>
              <a:ext cx="610890" cy="795079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BECFFF35-7E49-4171-8B01-33F90160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3267785" y="5141272"/>
              <a:ext cx="610890" cy="795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0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1.45833E-6 0.00023 C 0.0056 0.00139 0.01146 -0.00023 0.01693 0.00416 L 0.022 0.00833 C 0.05078 0.00486 0.0418 0.00486 0.08398 0.00833 C 0.0862 0.00833 0.08841 0.00972 0.09062 0.01041 C 0.09453 0.00949 0.10404 0.00833 0.10846 0.00625 C 0.12943 -0.00324 0.1026 0.00648 0.12122 3.33333E-6 C 0.12292 -0.00139 0.12474 -0.00209 0.12643 -0.00394 C 0.1276 -0.00556 0.12851 -0.00857 0.12982 -0.01019 C 0.13086 -0.01135 0.13203 -0.01135 0.13307 -0.01227 C 0.13398 -0.01273 0.13489 -0.01366 0.13568 -0.01436 C 0.14388 -0.02917 0.13515 -0.01459 0.14167 -0.02246 C 0.14883 -0.03102 0.14284 -0.02662 0.15091 -0.03473 C 0.1526 -0.03635 0.15443 -0.03727 0.15612 -0.03889 C 0.15729 -0.04005 0.15833 -0.0419 0.1595 -0.04283 C 0.16055 -0.04398 0.16172 -0.04422 0.16276 -0.04491 C 0.16458 -0.04607 0.16627 -0.04769 0.16797 -0.04908 C 0.16875 -0.04977 0.16966 -0.0507 0.17044 -0.05116 L 0.17552 -0.05301 C 0.18021 -0.05255 0.18463 -0.05255 0.18919 -0.05116 C 0.19518 -0.04908 0.19284 -0.04769 0.19687 -0.04283 C 0.19765 -0.0419 0.19857 -0.04167 0.19935 -0.04074 C 0.20976 -0.0301 0.19674 -0.04283 0.20521 -0.03264 C 0.20664 -0.03102 0.2082 -0.0301 0.20963 -0.02848 C 0.21068 -0.02732 0.21172 -0.0257 0.21289 -0.02454 C 0.2138 -0.02361 0.21471 -0.02338 0.21549 -0.02246 C 0.22591 -0.01158 0.21289 -0.02454 0.22148 -0.01436 C 0.22226 -0.0132 0.22305 -0.01297 0.22396 -0.01227 C 0.22448 -0.01088 0.225 -0.00926 0.22565 -0.00811 C 0.22799 -0.00394 0.23138 0.00139 0.23424 0.00416 C 0.23581 0.00578 0.2375 0.00694 0.23932 0.00833 L 0.2418 0.01041 C 0.24765 0.00972 0.25377 0.00995 0.25963 0.00833 C 0.26094 0.00787 0.26198 0.00578 0.26302 0.00416 C 0.26471 0.00162 0.2664 -0.00139 0.2681 -0.00394 C 0.26901 -0.00533 0.26966 -0.00741 0.2707 -0.00811 L 0.27318 -0.01019 C 0.27409 -0.01227 0.27487 -0.01459 0.27578 -0.01621 C 0.27995 -0.02338 0.27799 -0.01806 0.28177 -0.02246 C 0.28255 -0.02361 0.28333 -0.02523 0.28424 -0.02662 L 0.28945 -0.02454 L 0.28945 -0.02431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8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56 0.00139 0.01146 -0.00023 0.01693 0.00417 L 0.022 0.00834 C 0.05078 0.00486 0.0418 0.00486 0.08398 0.00834 C 0.0862 0.00834 0.08841 0.00973 0.09062 0.01042 C 0.09453 0.00949 0.10404 0.00834 0.10846 0.00625 C 0.12943 -0.00324 0.1026 0.00648 0.12122 -2.96296E-6 C 0.12292 -0.00139 0.12474 -0.00208 0.12643 -0.00393 C 0.1276 -0.00555 0.12851 -0.00856 0.12982 -0.01018 C 0.13086 -0.01134 0.13203 -0.01134 0.13307 -0.01227 C 0.13398 -0.01273 0.13489 -0.01365 0.13568 -0.01435 C 0.14388 -0.02916 0.13515 -0.01458 0.14167 -0.02245 C 0.14883 -0.03102 0.14284 -0.02662 0.15091 -0.03472 C 0.1526 -0.03634 0.15443 -0.03727 0.15612 -0.03889 C 0.15729 -0.04004 0.15833 -0.0419 0.1595 -0.04282 C 0.16055 -0.04398 0.16172 -0.04421 0.16276 -0.0449 C 0.16458 -0.04606 0.16627 -0.04768 0.16797 -0.04907 C 0.16875 -0.04977 0.16966 -0.05069 0.17044 -0.05115 L 0.17552 -0.05301 C 0.18021 -0.05254 0.18463 -0.05254 0.18919 -0.05115 C 0.19518 -0.04907 0.19284 -0.04768 0.19687 -0.04282 C 0.19765 -0.0419 0.19857 -0.04166 0.19935 -0.04074 C 0.20976 -0.03009 0.19674 -0.04282 0.20521 -0.03264 C 0.20664 -0.03102 0.2082 -0.03009 0.20963 -0.02847 C 0.21068 -0.02731 0.21172 -0.02569 0.21289 -0.02453 C 0.2138 -0.02361 0.21471 -0.02338 0.21549 -0.02245 C 0.22591 -0.01157 0.21289 -0.02453 0.22148 -0.01435 C 0.22226 -0.01319 0.22305 -0.01296 0.22396 -0.01227 C 0.22448 -0.01088 0.225 -0.00926 0.22565 -0.0081 C 0.22799 -0.00393 0.23138 0.00139 0.23424 0.00417 C 0.23581 0.00579 0.2375 0.00695 0.23932 0.00834 L 0.2418 0.01042 C 0.24765 0.00973 0.25377 0.00996 0.25963 0.00834 C 0.26094 0.00787 0.26198 0.00579 0.26302 0.00417 C 0.26471 0.00162 0.2664 -0.00139 0.2681 -0.00393 C 0.26901 -0.00532 0.26966 -0.0074 0.2707 -0.0081 L 0.27318 -0.01018 C 0.27409 -0.01227 0.27487 -0.01458 0.27578 -0.0162 C 0.27995 -0.02338 0.27799 -0.01805 0.28177 -0.02245 C 0.28255 -0.02361 0.28333 -0.02523 0.28424 -0.02662 L 0.28945 -0.02453 L 0.28945 -0.0243 " pathEditMode="relative" rAng="0" ptsTypes="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0.00023 C 0.0056 0.00139 0.01146 -0.00023 0.01692 0.00417 L 0.022 0.00834 C 0.05078 0.00486 0.04179 0.00486 0.08398 0.00834 C 0.0862 0.00834 0.08841 0.00973 0.09062 0.01042 C 0.09453 0.00949 0.10403 0.00834 0.10846 0.00625 C 0.12942 -0.00324 0.1026 0.00648 0.12122 -2.96296E-6 C 0.12291 -0.00139 0.12474 -0.00208 0.12643 -0.00393 C 0.1276 -0.00555 0.12851 -0.00856 0.12982 -0.01018 C 0.13086 -0.01134 0.13203 -0.01134 0.13307 -0.01227 C 0.13398 -0.01273 0.13489 -0.01365 0.13567 -0.01435 C 0.14388 -0.02916 0.13515 -0.01458 0.14166 -0.02245 C 0.14883 -0.03102 0.14284 -0.02662 0.15091 -0.03472 C 0.1526 -0.03634 0.15442 -0.03727 0.15612 -0.03889 C 0.15729 -0.04004 0.15833 -0.0419 0.1595 -0.04282 C 0.16054 -0.04398 0.16172 -0.04421 0.16276 -0.0449 C 0.16458 -0.04606 0.16627 -0.04768 0.16797 -0.04907 C 0.16875 -0.04977 0.16966 -0.05069 0.17044 -0.05115 L 0.17552 -0.05301 C 0.18021 -0.05254 0.18463 -0.05254 0.18919 -0.05115 C 0.19518 -0.04907 0.19284 -0.04768 0.19687 -0.04282 C 0.19765 -0.0419 0.19857 -0.04166 0.19935 -0.04074 C 0.20976 -0.03009 0.19674 -0.04282 0.20521 -0.03264 C 0.20664 -0.03102 0.2082 -0.03009 0.20963 -0.02847 C 0.21067 -0.02731 0.21172 -0.02569 0.21289 -0.02453 C 0.2138 -0.02361 0.21471 -0.02338 0.21549 -0.02245 C 0.22591 -0.01157 0.21289 -0.02453 0.22148 -0.01435 C 0.22226 -0.01319 0.22304 -0.01296 0.22396 -0.01227 C 0.22448 -0.01088 0.225 -0.00926 0.22565 -0.0081 C 0.22799 -0.00393 0.23138 0.00139 0.23424 0.00417 C 0.2358 0.00579 0.2375 0.00695 0.23932 0.00834 L 0.24179 0.01042 C 0.24765 0.00973 0.25377 0.00996 0.25963 0.00834 C 0.26093 0.00787 0.26198 0.00579 0.26302 0.00417 C 0.26471 0.00162 0.2664 -0.00139 0.2681 -0.00393 C 0.26901 -0.00532 0.26966 -0.0074 0.2707 -0.0081 L 0.27317 -0.01018 C 0.27409 -0.01227 0.27487 -0.01458 0.27578 -0.0162 C 0.27995 -0.02338 0.27799 -0.01805 0.28177 -0.02245 C 0.28255 -0.02361 0.28333 -0.02523 0.28424 -0.02662 L 0.28945 -0.02453 L 0.28945 -0.0243 " pathEditMode="relative" rAng="0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2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0.00023 C 0.0056 0.00139 0.01145 -0.00023 0.01692 0.00417 L 0.022 0.00833 C 0.05078 0.00486 0.04179 0.00486 0.08398 0.00833 C 0.08619 0.00833 0.08841 0.00972 0.09062 0.01042 C 0.09453 0.00949 0.10403 0.00833 0.10846 0.00625 C 0.12942 -0.00324 0.1026 0.00648 0.12122 -7.40741E-7 C 0.12291 -0.00139 0.12474 -0.00208 0.12643 -0.00393 C 0.1276 -0.00555 0.12851 -0.00856 0.12981 -0.01018 C 0.13086 -0.01134 0.13203 -0.01134 0.13307 -0.01227 C 0.13398 -0.01273 0.13489 -0.01366 0.13567 -0.01435 C 0.14388 -0.02917 0.13515 -0.01458 0.14166 -0.02245 C 0.14882 -0.03102 0.14284 -0.02662 0.15091 -0.03472 C 0.1526 -0.03634 0.15442 -0.03727 0.15612 -0.03889 C 0.15729 -0.04005 0.15833 -0.0419 0.1595 -0.04282 C 0.16054 -0.04398 0.16172 -0.04421 0.16276 -0.04491 C 0.16458 -0.04606 0.16627 -0.04768 0.16797 -0.04907 C 0.16875 -0.04977 0.16966 -0.05069 0.17044 -0.05116 L 0.17552 -0.05301 C 0.1802 -0.05255 0.18463 -0.05255 0.18919 -0.05116 C 0.19518 -0.04907 0.19284 -0.04768 0.19687 -0.04282 C 0.19765 -0.0419 0.19856 -0.04167 0.19935 -0.04074 C 0.20976 -0.03009 0.19674 -0.04282 0.2052 -0.03264 C 0.20664 -0.03102 0.2082 -0.03009 0.20963 -0.02847 C 0.21067 -0.02731 0.21172 -0.02569 0.21289 -0.02454 C 0.2138 -0.02361 0.21471 -0.02338 0.21549 -0.02245 C 0.22591 -0.01157 0.21289 -0.02454 0.22148 -0.01435 C 0.22226 -0.01319 0.22304 -0.01296 0.22395 -0.01227 C 0.22448 -0.01088 0.225 -0.00926 0.22565 -0.0081 C 0.22799 -0.00393 0.23138 0.00139 0.23424 0.00417 C 0.2358 0.00579 0.2375 0.00695 0.23932 0.00833 L 0.24179 0.01042 C 0.24765 0.00972 0.25377 0.00995 0.25963 0.00833 C 0.26093 0.00787 0.26198 0.00579 0.26302 0.00417 C 0.26471 0.00162 0.2664 -0.00139 0.2681 -0.00393 C 0.26901 -0.00532 0.26966 -0.00741 0.2707 -0.0081 L 0.27317 -0.01018 C 0.27409 -0.01227 0.27487 -0.01458 0.27578 -0.0162 C 0.27994 -0.02338 0.27799 -0.01805 0.28177 -0.02245 C 0.28255 -0.02361 0.28333 -0.02523 0.28424 -0.02662 L 0.28945 -0.02454 L 0.28945 -0.0243 " pathEditMode="relative" rAng="0" ptsTypes="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261CEE-D49C-4BFB-BB40-7F2F91BC5F89}"/>
                  </a:ext>
                </a:extLst>
              </p:cNvPr>
              <p:cNvSpPr txBox="1"/>
              <p:nvPr/>
            </p:nvSpPr>
            <p:spPr>
              <a:xfrm>
                <a:off x="2855742" y="351692"/>
                <a:ext cx="5413135" cy="17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6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6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NZ" sz="6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NZ" sz="6000" i="0">
                          <a:latin typeface="Cambria Math" panose="02040503050406030204" pitchFamily="18" charset="0"/>
                        </a:rPr>
                        <m:t>×30=20</m:t>
                      </m:r>
                    </m:oMath>
                  </m:oMathPara>
                </a14:m>
                <a:endParaRPr lang="en-NZ" sz="6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261CEE-D49C-4BFB-BB40-7F2F91BC5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42" y="351692"/>
                <a:ext cx="5413135" cy="1734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EC56F-B67E-4DEC-9670-A49D48C55E92}"/>
                  </a:ext>
                </a:extLst>
              </p:cNvPr>
              <p:cNvSpPr txBox="1"/>
              <p:nvPr/>
            </p:nvSpPr>
            <p:spPr>
              <a:xfrm>
                <a:off x="2855741" y="2346959"/>
                <a:ext cx="5413135" cy="17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6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6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NZ" sz="6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NZ" sz="6000" i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NZ" sz="6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6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NZ" sz="60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NZ" sz="6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EC56F-B67E-4DEC-9670-A49D48C5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41" y="2346959"/>
                <a:ext cx="5413135" cy="1734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EB2C8D-3BA7-45E0-BF5D-4D5AC6B1013C}"/>
                  </a:ext>
                </a:extLst>
              </p:cNvPr>
              <p:cNvSpPr txBox="1"/>
              <p:nvPr/>
            </p:nvSpPr>
            <p:spPr>
              <a:xfrm>
                <a:off x="2880949" y="4581377"/>
                <a:ext cx="5413135" cy="1731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6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NZ" sz="6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NZ" sz="6000" i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NZ" sz="60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NZ" sz="6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NZ" sz="6000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NZ" sz="6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EB2C8D-3BA7-45E0-BF5D-4D5AC6B10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49" y="4581377"/>
                <a:ext cx="5413135" cy="1731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86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C09F94-B9B3-47E6-9FB8-A29EAAB860DD}"/>
              </a:ext>
            </a:extLst>
          </p:cNvPr>
          <p:cNvGrpSpPr/>
          <p:nvPr/>
        </p:nvGrpSpPr>
        <p:grpSpPr>
          <a:xfrm>
            <a:off x="580115" y="1119187"/>
            <a:ext cx="5357545" cy="5329240"/>
            <a:chOff x="580115" y="1119187"/>
            <a:chExt cx="5357545" cy="5329240"/>
          </a:xfrm>
        </p:grpSpPr>
        <p:pic>
          <p:nvPicPr>
            <p:cNvPr id="7" name="Picture 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74F745D8-BD5F-4195-A8E5-71D7F727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580115" y="1119187"/>
              <a:ext cx="5357545" cy="53292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7F418-3449-40FE-8CDE-BE6895E5C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853" y="1305733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276916-0EB8-40B4-9C78-4A8B6B66B87C}"/>
                </a:ext>
              </a:extLst>
            </p:cNvPr>
            <p:cNvCxnSpPr>
              <a:cxnSpLocks/>
            </p:cNvCxnSpPr>
            <p:nvPr/>
          </p:nvCxnSpPr>
          <p:spPr>
            <a:xfrm rot="7200000" flipV="1">
              <a:off x="4375878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35BDAA-9D69-4D5C-8200-5CE2BE28A2B8}"/>
                </a:ext>
              </a:extLst>
            </p:cNvPr>
            <p:cNvCxnSpPr>
              <a:cxnSpLocks/>
            </p:cNvCxnSpPr>
            <p:nvPr/>
          </p:nvCxnSpPr>
          <p:spPr>
            <a:xfrm rot="14400000" flipH="1" flipV="1">
              <a:off x="2220293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34865F-60ED-43E7-8E78-7252B60A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82" y="2195513"/>
            <a:ext cx="852242" cy="821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74B5B-245A-4455-B66C-B86AFD33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808360" y="3748748"/>
            <a:ext cx="852242" cy="821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31764-8010-4E4A-9223-8931A943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591497" y="1923635"/>
            <a:ext cx="852242" cy="821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2E503-9C13-4D02-922C-DC70456A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492108" y="3286003"/>
            <a:ext cx="852242" cy="82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5DE9-5AAD-42FC-88EE-DE114E91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594148" y="3847154"/>
            <a:ext cx="852242" cy="821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E94346-F56B-4655-A441-2CFA45C8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698342" y="2948745"/>
            <a:ext cx="852242" cy="8212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10F576-6BDA-4E2B-999E-EAFAF0CD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8" y="4722867"/>
            <a:ext cx="852242" cy="8212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76362-CE57-42E7-B5C7-10A8C55F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460565" y="4661304"/>
            <a:ext cx="852242" cy="8212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05254C-85F4-4D5C-9D92-E0BACE235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394353" y="4450989"/>
            <a:ext cx="852242" cy="821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2B1265-14A3-4729-B812-31959065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720291" y="4642802"/>
            <a:ext cx="852242" cy="8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D2876-6BA9-4B63-BE2A-4E2AE3EFB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8863230" y="5425796"/>
            <a:ext cx="852242" cy="8212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6C38A-E580-4A53-B3CC-DC26B6D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763980" y="4749558"/>
            <a:ext cx="852242" cy="8212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380FF5-F117-4086-A591-FD19E896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0" y="1956690"/>
            <a:ext cx="852242" cy="8212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D47896-6930-4449-9011-C67AB345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188630" y="2905895"/>
            <a:ext cx="852242" cy="8212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DADA3-9342-45E6-B62B-DF9F7AD7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961461" y="1741620"/>
            <a:ext cx="852242" cy="8212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BFB4B2-FE4E-4FD8-9F2D-3A5AF320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839589" y="3856016"/>
            <a:ext cx="852242" cy="8212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E8B68-0B3E-4C0C-BC34-3A3C6153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990449" y="2955265"/>
            <a:ext cx="852242" cy="8212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2D0EE0-193A-432B-AFB0-917BB05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068306" y="2766730"/>
            <a:ext cx="852242" cy="8212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F40E5B-DDB1-467E-8B21-E72977C1B1A1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24 slices of pepperoni onto a pizza cut into thirds.</a:t>
            </a:r>
          </a:p>
          <a:p>
            <a:r>
              <a:rPr lang="en-NZ" sz="2800" dirty="0"/>
              <a:t>How many slices should go on each third?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9AC306-46B8-42D3-888C-5F8A474A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626110" y="2295573"/>
            <a:ext cx="852242" cy="8212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288E92-E317-40CF-A975-6174746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85" y="1551274"/>
            <a:ext cx="852242" cy="8212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55EC15-BCD4-4F48-88B6-94A00AA6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01" y="3310594"/>
            <a:ext cx="852242" cy="821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3462E-370E-4848-88E7-9FAE85961F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735227" y="1184203"/>
            <a:ext cx="852242" cy="8212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7573A9-1E00-4AED-AEB3-A90687EB55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392527" y="2667068"/>
            <a:ext cx="852242" cy="821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B77FBD-988E-417C-B5F3-2B0A9706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561153" y="3389564"/>
            <a:ext cx="852242" cy="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106 L -0.00247 0.0213 C -0.00286 0.00949 -0.00273 -0.00232 -0.00364 -0.01366 C -0.0039 -0.01759 -0.0069 -0.02384 -0.00794 -0.02732 C -0.01341 -0.04421 -0.00664 -0.02662 -0.01341 -0.04074 C -0.01575 -0.0456 -0.01692 -0.05046 -0.01992 -0.0544 C -0.02122 -0.05602 -0.02304 -0.05648 -0.02422 -0.05833 C -0.0263 -0.06111 -0.0276 -0.06505 -0.02968 -0.06783 C -0.03112 -0.06991 -0.03255 -0.07176 -0.03411 -0.07361 C -0.03698 -0.07755 -0.0388 -0.0787 -0.04166 -0.08333 C -0.04362 -0.08634 -0.04479 -0.09097 -0.04713 -0.09306 C -0.04974 -0.09537 -0.05234 -0.09722 -0.05468 -0.1007 C -0.05586 -0.10255 -0.05677 -0.10486 -0.05794 -0.10648 C -0.06159 -0.11111 -0.06198 -0.10972 -0.06562 -0.11227 C -0.06705 -0.11343 -0.06849 -0.11482 -0.06992 -0.1162 C -0.07968 -0.12616 -0.06393 -0.11273 -0.07968 -0.12384 C -0.08151 -0.12523 -0.0832 -0.12685 -0.08515 -0.12778 C -0.08763 -0.12894 -0.09023 -0.12963 -0.09271 -0.12963 C -0.11159 -0.13079 -0.13047 -0.13102 -0.14922 -0.13171 C -0.15221 -0.13241 -0.15507 -0.13333 -0.15794 -0.13357 C -0.19414 -0.13681 -0.19596 -0.13542 -0.23515 -0.13357 C -0.23659 -0.13287 -0.23802 -0.13218 -0.23945 -0.13171 C -0.24127 -0.13102 -0.2431 -0.13056 -0.24492 -0.12963 C -0.24713 -0.1287 -0.24922 -0.12708 -0.25143 -0.12593 L -0.25468 -0.12384 L -0.26771 -0.1007 L -0.26992 -0.09699 C -0.27057 -0.0956 -0.27122 -0.09398 -0.27213 -0.09306 C -0.27461 -0.08982 -0.27669 -0.0882 -0.27864 -0.08333 C -0.2858 -0.06551 -0.27552 -0.08495 -0.28398 -0.06991 C -0.28476 -0.06713 -0.28528 -0.06435 -0.28619 -0.06204 C -0.28711 -0.05995 -0.28867 -0.05857 -0.28945 -0.05625 C -0.29023 -0.05394 -0.28984 -0.05093 -0.29049 -0.04861 C -0.2914 -0.0456 -0.29271 -0.04329 -0.29375 -0.04074 C -0.2944 -0.03935 -0.29544 -0.03843 -0.29596 -0.03704 C -0.29765 -0.03195 -0.29882 -0.02662 -0.30039 -0.02153 C -0.30104 -0.01898 -0.30156 -0.0162 -0.30247 -0.01366 L -0.30468 -0.00787 C -0.30507 -0.00533 -0.30521 -0.00278 -0.30573 -0.00023 C -0.30625 0.00185 -0.30755 0.00324 -0.30794 0.00555 C -0.31015 0.01875 -0.30898 0.05949 -0.30898 0.06157 L -0.30898 0.06366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77 0.03102 L 0.00677 0.03125 C 0.00313 0.03033 -0.00052 0.03009 -0.00417 0.02917 C -0.00534 0.0287 -0.00638 0.02778 -0.00742 0.02708 C -0.00885 0.02639 -0.01029 0.02593 -0.01172 0.02523 C -0.01289 0.02477 -0.01393 0.02384 -0.01497 0.02338 C -0.0168 0.02245 -0.01862 0.02199 -0.02044 0.0213 C -0.02187 0.02083 -0.02344 0.02014 -0.02487 0.01945 C -0.02591 0.01875 -0.02695 0.01783 -0.02812 0.01759 C -0.03099 0.01667 -0.03385 0.01644 -0.03672 0.01551 C -0.04036 0.01458 -0.04766 0.01181 -0.04766 0.01204 C -0.05495 0.01227 -0.06211 0.01273 -0.0694 0.01366 C -0.07227 0.01412 -0.0763 0.01528 -0.07917 0.01759 C -0.09049 0.02616 -0.07669 0.01736 -0.08789 0.02338 C -0.0901 0.02454 -0.0944 0.02708 -0.0944 0.02732 C -0.10221 0.04097 -0.08893 0.01875 -0.10091 0.03287 C -0.11146 0.04537 -0.10273 0.0382 -0.10859 0.04838 C -0.1095 0.05 -0.11068 0.05093 -0.11185 0.05232 C -0.11211 0.05417 -0.11237 0.05625 -0.11289 0.0581 C -0.1168 0.07199 -0.11341 0.05463 -0.11719 0.07153 C -0.1181 0.07546 -0.11875 0.0794 -0.1194 0.0831 C -0.11979 0.08519 -0.12018 0.08704 -0.12044 0.08889 C -0.12083 0.09167 -0.12122 0.09421 -0.12161 0.09676 C -0.12187 0.09861 -0.1224 0.10046 -0.12266 0.10255 C -0.1237 0.1088 -0.12409 0.1132 -0.12487 0.11991 C -0.12526 0.12708 -0.12539 0.13403 -0.12591 0.1412 C -0.12617 0.14445 -0.12682 0.14745 -0.12708 0.15093 C -0.1276 0.16366 -0.12721 0.17662 -0.12812 0.18958 C -0.12838 0.19352 -0.1293 0.19745 -0.13034 0.20116 C -0.13307 0.21088 -0.13151 0.20648 -0.13463 0.21458 C -0.13711 0.22801 -0.13385 0.21366 -0.13789 0.22431 C -0.1388 0.22662 -0.13932 0.2294 -0.1401 0.23195 C -0.14075 0.23403 -0.14154 0.23588 -0.14219 0.23773 C -0.14492 0.27153 -0.14128 0.2294 -0.14544 0.26667 C -0.14687 0.27847 -0.14596 0.27338 -0.14766 0.28218 C -0.14805 0.28681 -0.14831 0.2912 -0.14883 0.29583 C -0.14896 0.29769 -0.14948 0.29954 -0.14987 0.30162 C -0.15026 0.30417 -0.15052 0.30671 -0.15091 0.30926 C -0.1513 0.31134 -0.15182 0.3132 -0.15208 0.31505 C -0.15404 0.33056 -0.15417 0.33357 -0.15534 0.34792 C -0.1556 0.35764 -0.1556 0.36736 -0.15638 0.37685 C -0.15664 0.38102 -0.15807 0.38449 -0.15859 0.38843 C -0.15924 0.39421 -0.1595 0.39884 -0.16068 0.40394 C -0.16133 0.40671 -0.16224 0.40903 -0.16289 0.41181 C -0.16549 0.42245 -0.16198 0.4125 -0.16615 0.42523 C -0.17227 0.44445 -0.16393 0.41528 -0.17057 0.43866 C -0.17279 0.45486 -0.17005 0.43889 -0.17383 0.45232 C -0.17422 0.45417 -0.17422 0.45648 -0.17487 0.4581 C -0.17565 0.46042 -0.17721 0.46181 -0.17812 0.46389 C -0.17969 0.46759 -0.1806 0.47222 -0.18242 0.47546 C -0.1832 0.47685 -0.18398 0.47801 -0.18463 0.4794 C -0.18581 0.48171 -0.18659 0.48495 -0.18789 0.48704 C -0.18919 0.48889 -0.19075 0.48958 -0.19219 0.49097 C -0.19297 0.49283 -0.19362 0.49491 -0.1944 0.49676 C -0.19609 0.50046 -0.20273 0.50972 -0.20312 0.51019 C -0.20391 0.51273 -0.20417 0.51597 -0.20534 0.51806 C -0.20638 0.51991 -0.20833 0.52014 -0.20963 0.52176 C -0.21562 0.52894 -0.20755 0.52315 -0.2151 0.52755 C -0.21615 0.52894 -0.21719 0.53056 -0.21836 0.53148 C -0.2306 0.54236 -0.21016 0.5213 -0.22591 0.53727 C -0.22708 0.53843 -0.22799 0.54051 -0.22917 0.5412 C -0.23203 0.54259 -0.23503 0.54236 -0.23789 0.54306 C -0.23971 0.54352 -0.24154 0.54445 -0.24336 0.54514 C -0.24948 0.54445 -0.25573 0.54421 -0.26185 0.54306 C -0.26302 0.54283 -0.26393 0.54167 -0.2651 0.5412 C -0.26927 0.53912 -0.2707 0.53935 -0.27487 0.53542 C -0.27721 0.5331 -0.27917 0.53033 -0.28138 0.52755 C -0.28255 0.52639 -0.28346 0.52477 -0.28463 0.52384 C -0.2888 0.52014 -0.28984 0.51968 -0.29336 0.51412 C -0.30404 0.49699 -0.29596 0.50718 -0.30312 0.49861 C -0.31068 0.4787 -0.2987 0.50857 -0.30963 0.48889 C -0.31042 0.4875 -0.31003 0.48472 -0.31081 0.4831 C -0.31328 0.47778 -0.3151 0.47732 -0.31836 0.47546 L -0.33685 0.44259 L -0.3444 0.42917 C -0.34661 0.42384 -0.34844 0.41829 -0.35104 0.41366 L -0.35755 0.40208 C -0.35859 0.4 -0.3599 0.39861 -0.36081 0.3963 C -0.36289 0.39051 -0.36302 0.38935 -0.36615 0.38472 C -0.36953 0.37963 -0.36914 0.38264 -0.37161 0.37685 C -0.37578 0.36759 -0.37148 0.37361 -0.37812 0.36343 C -0.37917 0.36181 -0.38047 0.36111 -0.38138 0.35949 C -0.38268 0.35718 -0.38346 0.35417 -0.38463 0.35185 C -0.38594 0.34954 -0.38763 0.34815 -0.38906 0.34607 C -0.38984 0.34491 -0.39115 0.34213 -0.39115 0.34236 L -0.39115 0.34213 " pathEditMode="relative" rAng="0" ptsTypes="AAAAAAAAAAAAAAAAAAAAAAAAAAAAAAAAAAAAAAAAAAAAAAAAAAAAAAAAAAAAAAAAAAAAAAAAAAAAAAAAAAAA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-3.125E-6 0.00046 C -0.00403 -0.00116 -0.00794 -0.00185 -0.01185 -0.00324 C -0.01341 -0.0037 -0.0151 -0.00393 -0.01653 -0.00625 C -0.0181 -0.00833 -0.01875 -0.01273 -0.02005 -0.01528 C -0.02161 -0.01782 -0.0233 -0.01944 -0.02474 -0.02153 C -0.02682 -0.02407 -0.0289 -0.02708 -0.03073 -0.03079 C -0.0319 -0.03333 -0.03281 -0.03727 -0.03424 -0.03981 C -0.03906 -0.04954 -0.04505 -0.05602 -0.04935 -0.06736 C -0.05286 -0.07662 -0.05729 -0.0838 -0.05989 -0.09491 C -0.06132 -0.1 -0.06445 -0.1125 -0.06575 -0.1162 C -0.06679 -0.11875 -0.06823 -0.12014 -0.06927 -0.12245 C -0.07252 -0.13333 -0.07461 -0.14028 -0.07747 -0.15278 C -0.07877 -0.15787 -0.07968 -0.16343 -0.08099 -0.16829 C -0.08242 -0.17292 -0.08424 -0.17639 -0.0858 -0.18079 C -0.08737 -0.18472 -0.08919 -0.18796 -0.09036 -0.19282 C -0.09466 -0.20741 -0.09244 -0.20162 -0.09635 -0.21111 C -0.10429 -0.25301 -0.09192 -0.19282 -0.10338 -0.23241 C -0.11263 -0.26458 -0.0983 -0.23356 -0.11028 -0.25694 C -0.11419 -0.27153 -0.11666 -0.28079 -0.11979 -0.29699 C -0.12031 -0.29977 -0.12057 -0.30278 -0.12083 -0.30602 C -0.12135 -0.31018 -0.12135 -0.31458 -0.12213 -0.31829 C -0.12304 -0.32292 -0.12474 -0.32593 -0.12565 -0.33055 C -0.13073 -0.35486 -0.12526 -0.33866 -0.13034 -0.35185 C -0.13073 -0.35486 -0.13073 -0.35856 -0.13138 -0.36111 L -0.14205 -0.38866 L -0.14909 -0.40694 C -0.15026 -0.40903 -0.15143 -0.41134 -0.1526 -0.41319 C -0.15442 -0.41574 -0.15651 -0.41852 -0.15833 -0.42199 C -0.15976 -0.42454 -0.16067 -0.4287 -0.16185 -0.43125 C -0.16302 -0.4331 -0.16432 -0.43333 -0.16536 -0.43426 C -0.16823 -0.43634 -0.17109 -0.43819 -0.17369 -0.44051 C -0.17812 -0.44398 -0.18099 -0.44745 -0.18541 -0.44954 C -0.18815 -0.45093 -0.19088 -0.45185 -0.19362 -0.45255 C -0.19557 -0.45463 -0.19739 -0.45718 -0.19961 -0.4588 C -0.2026 -0.46134 -0.21093 -0.46389 -0.21367 -0.46505 C -0.21471 -0.46597 -0.21588 -0.46713 -0.21705 -0.46782 C -0.23776 -0.47893 -0.275 -0.46852 -0.28515 -0.46782 C -0.28971 -0.4669 -0.29453 -0.46643 -0.29922 -0.46505 C -0.30234 -0.46389 -0.30442 -0.46088 -0.30729 -0.4588 C -0.30898 -0.45764 -0.31054 -0.45694 -0.31211 -0.45579 C -0.31315 -0.45463 -0.31432 -0.45324 -0.31562 -0.45255 C -0.32656 -0.44583 -0.32526 -0.44768 -0.33424 -0.44329 C -0.33619 -0.44259 -0.33828 -0.44143 -0.34023 -0.44051 C -0.3414 -0.43819 -0.34244 -0.43518 -0.34375 -0.43426 C -0.34909 -0.43055 -0.35989 -0.42801 -0.36601 -0.425 C -0.37682 -0.42014 -0.36705 -0.42454 -0.37773 -0.41574 C -0.38073 -0.41343 -0.38398 -0.41273 -0.38711 -0.41018 C -0.38828 -0.40903 -0.38932 -0.40718 -0.39062 -0.40694 C -0.39726 -0.40509 -0.40403 -0.40509 -0.41054 -0.40393 C -0.41302 -0.40278 -0.41536 -0.40208 -0.41757 -0.40069 C -0.41888 -0.40023 -0.42005 -0.39838 -0.42109 -0.39768 C -0.42382 -0.3963 -0.42656 -0.39583 -0.42942 -0.39491 C -0.43099 -0.39398 -0.43255 -0.39259 -0.43398 -0.39143 C -0.43646 -0.39051 -0.43867 -0.38958 -0.44101 -0.38866 C -0.44257 -0.38773 -0.44414 -0.38611 -0.4457 -0.38565 C -0.46106 -0.37986 -0.48437 -0.38055 -0.49609 -0.3794 C -0.49935 -0.37824 -0.50247 -0.37755 -0.5056 -0.37639 C -0.51367 -0.37292 -0.5181 -0.37014 -0.52552 -0.36412 C -0.52903 -0.36111 -0.53281 -0.35926 -0.53606 -0.35486 C -0.53763 -0.35301 -0.53906 -0.35046 -0.54075 -0.34907 C -0.54218 -0.34745 -0.54388 -0.34745 -0.54544 -0.3456 C -0.54948 -0.3412 -0.55312 -0.33542 -0.55716 -0.33055 C -0.57083 -0.31389 -0.56015 -0.32917 -0.57135 -0.31204 C -0.57929 -0.28403 -0.56901 -0.31782 -0.58177 -0.28449 C -0.5832 -0.28125 -0.58411 -0.27593 -0.58528 -0.27245 C -0.58672 -0.26805 -0.58997 -0.26018 -0.58997 -0.25995 C -0.59036 -0.25694 -0.59049 -0.2537 -0.59127 -0.25116 C -0.59362 -0.2412 -0.59739 -0.2338 -0.59935 -0.22315 C -0.60429 -0.19792 -0.59882 -0.22616 -0.60638 -0.18981 C -0.61692 -0.13889 -0.6108 -0.16458 -0.61927 -0.13148 C -0.62044 -0.1213 -0.62031 -0.12083 -0.62278 -0.11042 C -0.62343 -0.10694 -0.62435 -0.10417 -0.62513 -0.10116 C -0.62708 -0.09097 -0.6289 -0.08055 -0.63086 -0.07037 C -0.63385 -0.05532 -0.63268 -0.06273 -0.63437 -0.04907 C -0.63619 -0.01319 -0.63711 0.00116 -0.63672 0.04583 C -0.63646 0.07847 -0.63554 0.11111 -0.63437 0.14375 C -0.63424 0.1507 -0.63359 0.1588 -0.63086 0.16204 C -0.62942 0.16389 -0.62773 0.16435 -0.62617 0.16551 C -0.62122 0.16435 -0.61601 0.16505 -0.61093 0.16204 C -0.60911 0.16088 -0.59726 0.13796 -0.597 0.1375 C -0.59557 0.13542 -0.59375 0.13426 -0.59231 0.13171 C -0.58567 0.11991 -0.5875 0.12037 -0.58177 0.10718 C -0.57409 0.08912 -0.5776 0.09977 -0.56888 0.08264 C -0.56653 0.07778 -0.56419 0.07269 -0.56185 0.06713 C -0.56015 0.06343 -0.55885 0.0588 -0.55716 0.05509 C -0.55573 0.05185 -0.5539 0.04954 -0.55247 0.04583 C -0.55104 0.04213 -0.55039 0.03704 -0.54896 0.0338 C -0.54687 0.0287 -0.54414 0.0257 -0.54192 0.0213 C -0.53997 0.01736 -0.53619 0.00949 -0.53372 0.00625 C -0.53229 0.0037 -0.5306 0.00185 -0.52903 -7.40741E-7 C -0.52747 -0.00393 -0.52617 -0.00903 -0.52435 -0.0125 C -0.52252 -0.01528 -0.52044 -0.01597 -0.51849 -0.01829 C -0.51614 -0.0213 -0.5138 -0.02477 -0.51146 -0.02755 C -0.51028 -0.02893 -0.50911 -0.03009 -0.50794 -0.03079 C -0.50143 -0.03472 -0.49765 -0.03472 -0.49036 -0.03657 C -0.4845 -0.03588 -0.47851 -0.03634 -0.47265 -0.0338 C -0.47174 -0.03333 -0.47135 -0.02893 -0.47044 -0.02755 C -0.46823 -0.02454 -0.46562 -0.02338 -0.46341 -0.02153 C -0.4625 -0.01829 -0.46198 -0.01505 -0.46106 -0.0125 C -0.45547 0.0044 -0.45416 0.0007 -0.45989 -0.00324 C -0.46015 -0.00324 -0.46054 -0.00324 -0.46106 -0.00324 L -0.46106 -0.00625 " pathEditMode="relative" rAng="0" ptsTypes="AAAAAAAAAAAAAAAAAAAAAAAAAAAAAAAAAAAAAAAAAAAAAAAAAAAAAAAAAAAAAAAAAAAAAAAAAAAAAAAAAAAAAAAAAAAAAAAAAAAAAAA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0.00532 L -0.00078 -0.00509 C -0.0026 -0.01111 -0.00417 -0.01712 -0.00625 -0.02268 C -0.00742 -0.02569 -0.00924 -0.02777 -0.01068 -0.03032 L -0.01823 -0.04398 C -0.01901 -0.04513 -0.01966 -0.04675 -0.02044 -0.04768 C -0.02187 -0.04976 -0.02331 -0.05162 -0.02474 -0.0537 C -0.02578 -0.05486 -0.02708 -0.05601 -0.02799 -0.0574 C -0.03802 -0.07291 -0.02917 -0.0618 -0.03776 -0.07291 C -0.03893 -0.0743 -0.03984 -0.07569 -0.04102 -0.07685 C -0.04609 -0.08125 -0.047 -0.07592 -0.05299 -0.08634 C -0.05716 -0.09375 -0.05482 -0.09143 -0.0595 -0.09421 C -0.06068 -0.09537 -0.06159 -0.09699 -0.06276 -0.09791 C -0.06419 -0.09907 -0.06575 -0.0993 -0.06719 -0.1 C -0.07591 -0.10439 -0.0625 -0.0993 -0.07799 -0.1037 C -0.07982 -0.10439 -0.08164 -0.10509 -0.08346 -0.10578 C -0.08802 -0.10717 -0.09544 -0.10856 -0.09974 -0.10949 L -0.1444 -0.10763 C -0.14727 -0.1074 -0.15013 -0.10625 -0.15312 -0.10578 C -0.15664 -0.10509 -0.16029 -0.10439 -0.16393 -0.1037 C -0.16497 -0.10324 -0.16615 -0.10277 -0.16719 -0.10185 C -0.16836 -0.10092 -0.16927 -0.09884 -0.17044 -0.09791 C -0.17187 -0.09699 -0.17331 -0.09675 -0.17487 -0.09606 C -0.1763 -0.09421 -0.17773 -0.09212 -0.17917 -0.09027 C -0.18021 -0.08888 -0.18138 -0.08796 -0.18242 -0.08634 C -0.1832 -0.08518 -0.18385 -0.08379 -0.18463 -0.08263 C -0.18568 -0.08101 -0.18685 -0.08009 -0.18789 -0.0787 C -0.18906 -0.07685 -0.18984 -0.0743 -0.19115 -0.07291 C -0.19245 -0.07152 -0.19401 -0.07152 -0.19544 -0.07106 C -0.19622 -0.06898 -0.19674 -0.06689 -0.19766 -0.06527 C -0.19857 -0.06342 -0.20013 -0.06319 -0.20091 -0.06134 C -0.20508 -0.05185 -0.19818 -0.05787 -0.20521 -0.0537 C -0.20599 -0.05231 -0.20677 -0.05115 -0.20742 -0.04976 C -0.2082 -0.04791 -0.20872 -0.0456 -0.20963 -0.04398 C -0.21055 -0.04236 -0.21172 -0.04143 -0.21289 -0.04004 C -0.21497 -0.02916 -0.21315 -0.03564 -0.22044 -0.02268 C -0.22591 -0.01296 -0.22305 -0.01666 -0.22917 -0.01111 C -0.22995 -0.00856 -0.23034 -0.00555 -0.23138 -0.00347 C -0.23359 0.00186 -0.23711 0.00649 -0.2401 0.01019 C -0.24115 0.01158 -0.24232 0.0125 -0.24336 0.01413 C -0.24453 0.01575 -0.24544 0.01806 -0.24661 0.01991 C -0.24727 0.02084 -0.25286 0.02825 -0.25417 0.0294 C -0.25521 0.03033 -0.25638 0.03079 -0.25742 0.03149 C -0.25846 0.03334 -0.25937 0.03588 -0.26068 0.03727 C -0.26237 0.03866 -0.26432 0.03843 -0.26615 0.03913 C -0.27161 0.04098 -0.27461 0.04144 -0.28021 0.04306 C -0.32318 0.04098 -0.31263 0.0588 -0.3237 0.03913 L -0.3237 0.03936 " pathEditMode="relative" rAng="0" ptsTypes="AAAAA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82 -0.25394 L 0.00182 -0.25371 C 0.00078 -0.26181 0.00026 -0.27037 -0.0013 -0.27801 C -0.00169 -0.28056 -0.00325 -0.28079 -0.00416 -0.28287 C -0.00846 -0.29514 -0.00286 -0.28866 -0.00989 -0.29375 C -0.01549 -0.30371 -0.01002 -0.29491 -0.01562 -0.30162 C -0.01693 -0.30301 -0.01823 -0.30533 -0.01953 -0.30648 C -0.02135 -0.3088 -0.02344 -0.30996 -0.02526 -0.31181 L -0.02812 -0.31412 C -0.02916 -0.31597 -0.02995 -0.31829 -0.03099 -0.31945 C -0.03229 -0.32107 -0.03372 -0.32107 -0.03502 -0.32199 C -0.03594 -0.32292 -0.03685 -0.32385 -0.03789 -0.32477 C -0.03919 -0.32593 -0.04036 -0.32639 -0.04166 -0.32732 C -0.05208 -0.33588 -0.0431 -0.33148 -0.05716 -0.33519 C -0.05807 -0.33611 -0.05898 -0.33773 -0.06002 -0.33773 C -0.08398 -0.33773 -0.06862 -0.3382 -0.07929 -0.33264 C -0.08151 -0.33148 -0.08385 -0.33079 -0.08607 -0.32986 C -0.0931 -0.32361 -0.08984 -0.32616 -0.0957 -0.32199 C -0.09661 -0.32037 -0.09765 -0.31898 -0.0987 -0.3169 C -0.10169 -0.30996 -0.10078 -0.30903 -0.10443 -0.30394 C -0.10534 -0.30278 -0.10625 -0.30209 -0.10729 -0.30162 C -0.11094 -0.29167 -0.10846 -0.29746 -0.1151 -0.28588 C -0.11601 -0.28403 -0.11706 -0.28264 -0.11797 -0.28056 L -0.12083 -0.27269 C -0.12109 -0.26968 -0.12109 -0.2669 -0.12174 -0.26482 C -0.12239 -0.26227 -0.1237 -0.26158 -0.12461 -0.25949 C -0.12604 -0.25625 -0.12721 -0.25255 -0.12838 -0.24908 C -0.13698 -0.22616 -0.12656 -0.2551 -0.13333 -0.23334 C -0.13554 -0.2257 -0.13633 -0.225 -0.13906 -0.22014 C -0.1401 -0.21667 -0.14101 -0.2132 -0.14193 -0.20949 C -0.14271 -0.20695 -0.14323 -0.20394 -0.14388 -0.20162 C -0.14479 -0.19861 -0.14583 -0.19653 -0.14674 -0.19375 C -0.14961 -0.1713 -0.14583 -0.19861 -0.14974 -0.18079 C -0.15026 -0.17824 -0.15013 -0.17523 -0.15065 -0.17292 C -0.15338 -0.15949 -0.15351 -0.15972 -0.15638 -0.15185 C -0.15742 -0.14329 -0.15716 -0.14329 -0.15924 -0.13611 C -0.15989 -0.13426 -0.16068 -0.13264 -0.1612 -0.13079 C -0.16198 -0.12824 -0.16237 -0.12547 -0.16315 -0.12292 C -0.16471 -0.11829 -0.1681 -0.10972 -0.1681 -0.10949 C -0.17044 -0.08982 -0.16719 -0.11435 -0.17096 -0.09398 C -0.1737 -0.07894 -0.1694 -0.09329 -0.17474 -0.07824 C -0.1776 -0.05602 -0.1737 -0.08334 -0.1776 -0.06505 C -0.17825 -0.06297 -0.17825 -0.05972 -0.17851 -0.05718 C -0.17916 -0.0544 -0.17995 -0.05209 -0.1806 -0.04931 C -0.18711 -0.01667 -0.1819 -0.03866 -0.18633 -0.02084 C -0.18841 0.00139 -0.18581 -0.01875 -0.18919 -0.00463 C -0.18997 -0.00162 -0.19049 0.00231 -0.19114 0.00578 C -0.19179 0.00856 -0.19258 0.01065 -0.1931 0.01365 C -0.19388 0.0169 -0.19427 0.02083 -0.19492 0.02384 C -0.19778 0.03703 -0.19635 0.02639 -0.19896 0.04236 C -0.20026 0.05162 -0.19974 0.05231 -0.20078 0.06365 C -0.2013 0.06898 -0.20208 0.07384 -0.20273 0.07916 C -0.20416 0.09143 -0.20325 0.08472 -0.2056 0.1 C -0.20599 0.1044 -0.20625 0.10879 -0.20664 0.11319 C -0.20937 0.14653 -0.2056 0.09722 -0.20846 0.1368 C -0.20898 0.15694 -0.20924 0.17731 -0.21041 0.19722 C -0.21081 0.2037 -0.21159 0.20949 -0.21237 0.21574 C -0.21263 0.23403 -0.21315 0.25254 -0.21341 0.27083 C -0.21367 0.29768 -0.2138 0.32523 -0.21432 0.35208 C -0.21471 0.37129 -0.21484 0.36551 -0.21627 0.37824 C -0.21653 0.38171 -0.21679 0.38541 -0.21719 0.38889 C -0.21745 0.39143 -0.21797 0.39398 -0.21823 0.39676 C -0.21849 0.40092 -0.21875 0.40555 -0.21914 0.40972 C -0.21953 0.41342 -0.21979 0.4169 -0.22005 0.42037 C -0.22044 0.42477 -0.22057 0.42916 -0.22109 0.43356 C -0.22291 0.4537 -0.22122 0.42546 -0.22291 0.4544 C -0.22344 0.46065 -0.2237 0.46666 -0.22396 0.47291 C -0.22422 0.47801 -0.22474 0.48333 -0.22487 0.48865 C -0.22526 0.49653 -0.22539 0.5044 -0.22578 0.51227 C -0.22604 0.51504 -0.22656 0.51759 -0.22682 0.52014 C -0.22864 0.5368 -0.22669 0.52477 -0.22982 0.5412 C -0.23008 0.54467 -0.23021 0.54838 -0.23073 0.55162 C -0.23112 0.5544 -0.23203 0.55648 -0.23268 0.55949 C -0.2375 0.58264 -0.2319 0.55879 -0.23646 0.57801 C -0.23893 0.6037 -0.23568 0.57708 -0.23932 0.59375 C -0.23997 0.59583 -0.23971 0.5993 -0.24036 0.60162 C -0.24166 0.60625 -0.24349 0.61041 -0.24518 0.61435 C -0.2487 0.62453 -0.25 0.62893 -0.25482 0.63541 C -0.25742 0.63889 -0.26015 0.6419 -0.26263 0.64629 C -0.26354 0.64768 -0.26432 0.65 -0.26549 0.65115 C -0.26666 0.65278 -0.26797 0.65301 -0.26927 0.65416 C -0.27031 0.65463 -0.27122 0.65555 -0.27213 0.65648 C -0.27304 0.65856 -0.27396 0.66065 -0.275 0.6618 C -0.28476 0.67315 -0.27174 0.65208 -0.28476 0.66967 C -0.28607 0.67129 -0.28724 0.67384 -0.28854 0.67477 C -0.29036 0.67639 -0.29232 0.67662 -0.2944 0.67754 C -0.29883 0.67986 -0.29883 0.68009 -0.30299 0.6831 C -0.31237 0.68194 -0.32174 0.68171 -0.33099 0.68009 C -0.33437 0.67986 -0.33828 0.67754 -0.34153 0.67477 C -0.34258 0.67407 -0.34349 0.67361 -0.34453 0.67222 C -0.34583 0.67083 -0.347 0.66852 -0.34844 0.6669 C -0.34961 0.66574 -0.35091 0.66574 -0.35221 0.66435 C -0.37122 0.6449 -0.34453 0.66944 -0.35885 0.65648 C -0.35963 0.65463 -0.36002 0.65254 -0.36094 0.65115 C -0.36185 0.65 -0.36289 0.64977 -0.3638 0.64861 C -0.3651 0.64722 -0.36627 0.6449 -0.36758 0.64328 C -0.36862 0.64236 -0.36953 0.6419 -0.37057 0.64074 C -0.3763 0.63403 -0.37239 0.63796 -0.37734 0.63055 C -0.3914 0.60856 -0.37331 0.63703 -0.38398 0.62268 C -0.39153 0.61227 -0.38633 0.61759 -0.39271 0.60648 C -0.39388 0.60463 -0.39544 0.6037 -0.39661 0.60162 C -0.39778 0.5993 -0.39831 0.59583 -0.39948 0.59375 C -0.40104 0.59051 -0.40651 0.58449 -0.40807 0.5831 C -0.40911 0.58194 -0.41015 0.58148 -0.41107 0.58055 C -0.41693 0.57361 -0.41302 0.57754 -0.41784 0.57014 C -0.41901 0.56782 -0.42044 0.56643 -0.42161 0.56481 C -0.42474 0.56088 -0.42604 0.56227 -0.42943 0.55694 C -0.43112 0.55416 -0.43242 0.5493 -0.43411 0.54629 C -0.43554 0.54398 -0.44362 0.5368 -0.44479 0.53588 C -0.44739 0.53426 -0.44987 0.53078 -0.45247 0.53055 C -0.47864 0.52754 -0.46732 0.52963 -0.4862 0.52546 C -0.48685 0.52523 -0.49206 0.52176 -0.4931 0.52014 C -0.49987 0.50764 -0.49153 0.51504 -0.49974 0.50972 C -0.50104 0.50602 -0.50234 0.50208 -0.50351 0.49907 C -0.50443 0.49722 -0.50638 0.49398 -0.50638 0.49421 L -0.50638 0.49398 " pathEditMode="relative" rAng="0" ptsTypes="AAAAAAAAAAAAAAAAAAAAAAAAAAAAAAAAAAAAAAAAAAAAAAAAAAAAAAAAAAAAAAAAAAAAAAAAAAAAAAAAAAAAAAAAAAAAAAAAAAAAAAAAAAAAAAAAAAAA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4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2.22222E-6 L -4.58333E-6 0.00023 C -0.00598 -0.01227 -0.01054 -0.02662 -0.01796 -0.03634 C -0.02018 -0.03959 -0.02278 -0.04259 -0.025 -0.04584 C -0.0302 -0.05394 -0.0345 -0.06343 -0.04036 -0.0706 C -0.04362 -0.07454 -0.047 -0.07755 -0.04987 -0.08195 C -0.05208 -0.08542 -0.05351 -0.09005 -0.05585 -0.09329 C -0.05794 -0.09699 -0.06067 -0.09977 -0.06289 -0.10301 C -0.06731 -0.10903 -0.06419 -0.10787 -0.07239 -0.11435 C -0.07382 -0.11551 -0.07552 -0.11551 -0.07708 -0.11621 C -0.07994 -0.11806 -0.08255 -0.12037 -0.08541 -0.12222 C -0.08684 -0.12292 -0.08854 -0.12338 -0.0901 -0.12384 C -0.09283 -0.125 -0.0957 -0.12616 -0.0983 -0.12778 C -0.1 -0.12871 -0.10143 -0.13033 -0.10312 -0.13148 C -0.10585 -0.13357 -0.10885 -0.13496 -0.11132 -0.13727 C -0.11367 -0.13935 -0.11523 -0.14283 -0.11731 -0.14491 C -0.12382 -0.15116 -0.12565 -0.1507 -0.13268 -0.15255 C -0.13554 -0.1544 -0.13828 -0.15602 -0.14101 -0.1581 C -0.14479 -0.16088 -0.14752 -0.16412 -0.15169 -0.16574 C -0.15638 -0.16783 -0.1651 -0.17014 -0.1707 -0.1713 C -0.18242 -0.17107 -0.1944 -0.17084 -0.20612 -0.16968 C -0.20742 -0.16968 -0.20833 -0.16829 -0.20963 -0.16783 C -0.2121 -0.1669 -0.21432 -0.16667 -0.21679 -0.16574 C -0.21835 -0.16528 -0.21992 -0.16435 -0.22148 -0.16389 C -0.22539 -0.16297 -0.22942 -0.16273 -0.23333 -0.16204 C -0.2345 -0.16134 -0.23567 -0.16065 -0.23684 -0.15996 C -0.23893 -0.15926 -0.24088 -0.1581 -0.24283 -0.1581 C -0.27513 -0.15695 -0.30755 -0.15695 -0.33984 -0.15625 L -0.35182 -0.1544 C -0.35638 -0.15371 -0.36119 -0.15371 -0.36588 -0.15255 C -0.36875 -0.15185 -0.37135 -0.14977 -0.37421 -0.14861 C -0.37604 -0.14815 -0.39062 -0.14491 -0.39205 -0.14491 C -0.39739 -0.14398 -0.40299 -0.14352 -0.40846 -0.14283 C -0.41289 -0.14236 -0.41731 -0.14144 -0.42148 -0.14097 C -0.43802 -0.13912 -0.44947 -0.13866 -0.46653 -0.13727 C -0.47955 -0.13797 -0.49257 -0.1375 -0.50559 -0.13935 C -0.50729 -0.13959 -0.50859 -0.14213 -0.51028 -0.14283 C -0.51302 -0.14398 -0.51588 -0.14398 -0.51862 -0.14491 C -0.5233 -0.1463 -0.5246 -0.14769 -0.52929 -0.1507 C -0.55013 -0.14931 -0.57109 -0.15 -0.59192 -0.14676 C -0.60364 -0.14491 -0.61497 -0.13959 -0.6263 -0.13542 C -0.62981 -0.13403 -0.63359 -0.13287 -0.63697 -0.13148 C -0.63828 -0.13102 -0.63932 -0.13009 -0.64049 -0.12963 C -0.64335 -0.12871 -0.64596 -0.12824 -0.64882 -0.12778 C -0.65612 -0.12014 -0.64843 -0.12732 -0.65703 -0.12222 C -0.65872 -0.12107 -0.66015 -0.11945 -0.66184 -0.11829 C -0.6638 -0.1169 -0.66575 -0.11551 -0.6677 -0.11435 C -0.66901 -0.11366 -0.67018 -0.1132 -0.67135 -0.1125 C -0.67434 -0.11042 -0.68281 -0.10278 -0.68424 -0.10116 C -0.68567 -0.09954 -0.68658 -0.09699 -0.68789 -0.09537 C -0.68893 -0.09375 -0.69023 -0.09283 -0.6914 -0.09167 C -0.69505 -0.07454 -0.68828 -0.10394 -0.70221 -0.0706 C -0.70481 -0.06389 -0.70468 -0.06343 -0.70924 -0.05741 C -0.71028 -0.05579 -0.71158 -0.05486 -0.71276 -0.05347 C -0.71354 -0.04954 -0.71471 -0.04329 -0.7164 -0.04028 C -0.71718 -0.03843 -0.71862 -0.0375 -0.71992 -0.03634 C -0.72031 -0.0338 -0.72044 -0.03102 -0.72109 -0.02894 C -0.72161 -0.02662 -0.72278 -0.025 -0.72343 -0.02315 C -0.72434 -0.0206 -0.725 -0.01783 -0.72578 -0.01528 C -0.72708 0.00185 -0.72903 0.01412 -0.72343 0.03241 C -0.72057 0.04097 -0.71484 0.04629 -0.71041 0.05301 C -0.7069 0.05879 -0.70143 0.06805 -0.69739 0.07014 L -0.69375 0.07222 C -0.6914 0.07592 -0.68854 0.08125 -0.68554 0.08356 C -0.68333 0.08541 -0.68072 0.08611 -0.67851 0.0875 C -0.67122 0.09884 -0.67903 0.08703 -0.6677 0.10046 L -0.65833 0.11227 L -0.65351 0.12338 C -0.65286 0.12546 -0.65195 0.12754 -0.6513 0.12916 C -0.65 0.13241 -0.64856 0.13541 -0.64778 0.13889 C -0.64596 0.14467 -0.64505 0.15162 -0.64414 0.15787 C -0.6444 0.17129 -0.64479 0.18449 -0.64531 0.19791 C -0.64544 0.20023 -0.64713 0.21574 -0.64778 0.21875 C -0.64804 0.22083 -0.64882 0.22453 -0.64882 0.22477 L -0.64882 0.22453 " pathEditMode="relative" rAng="0" ptsTypes="AAAAAAAAAAAAAAAAAAAAAAAAAAAAAAAAAAAAAAAAAAAAAAAAAAAAAAAAAAAAAAAAAAAAAAAAA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107 L -0.00247 0.0213 C -0.00286 0.00949 -0.00273 -0.00231 -0.00364 -0.01366 C -0.0039 -0.01759 -0.0069 -0.02384 -0.00794 -0.02731 C -0.01341 -0.04421 -0.00664 -0.02662 -0.01341 -0.04074 C -0.01575 -0.0456 -0.01693 -0.05046 -0.01992 -0.0544 C -0.02122 -0.05602 -0.02305 -0.05648 -0.02422 -0.05833 C -0.0263 -0.06111 -0.0276 -0.06505 -0.02969 -0.06782 C -0.03112 -0.06991 -0.03255 -0.07176 -0.03411 -0.07361 C -0.03698 -0.07755 -0.0388 -0.0787 -0.04166 -0.08333 C -0.04362 -0.08634 -0.04479 -0.09097 -0.04713 -0.09305 C -0.04974 -0.09537 -0.05234 -0.09722 -0.05469 -0.10069 C -0.05586 -0.10255 -0.05677 -0.10486 -0.05794 -0.10648 C -0.06159 -0.11111 -0.06198 -0.10972 -0.06562 -0.11227 C -0.06706 -0.11342 -0.06849 -0.11481 -0.06992 -0.1162 C -0.07969 -0.12616 -0.06393 -0.11273 -0.07969 -0.12384 C -0.08151 -0.12523 -0.0832 -0.12685 -0.08515 -0.12778 C -0.08763 -0.12893 -0.09023 -0.12963 -0.09271 -0.12963 C -0.11159 -0.13079 -0.13047 -0.13102 -0.14922 -0.13171 C -0.15221 -0.13241 -0.15508 -0.13333 -0.15794 -0.13356 C -0.19414 -0.1368 -0.19596 -0.13542 -0.23515 -0.13356 C -0.23659 -0.13287 -0.23802 -0.13217 -0.23945 -0.13171 C -0.24127 -0.13102 -0.2431 -0.13055 -0.24492 -0.12963 C -0.24713 -0.1287 -0.24922 -0.12708 -0.25143 -0.12592 L -0.25469 -0.12384 L -0.26771 -0.10069 L -0.26992 -0.09699 C -0.27057 -0.0956 -0.27122 -0.09398 -0.27213 -0.09305 C -0.27461 -0.08981 -0.27669 -0.08819 -0.27864 -0.08333 C -0.28581 -0.06551 -0.27552 -0.08495 -0.28398 -0.06991 C -0.28476 -0.06713 -0.28528 -0.06435 -0.2862 -0.06204 C -0.28711 -0.05995 -0.28867 -0.05856 -0.28945 -0.05625 C -0.29023 -0.05393 -0.28984 -0.05092 -0.29049 -0.04861 C -0.2914 -0.0456 -0.29271 -0.04329 -0.29375 -0.04074 C -0.2944 -0.03935 -0.29544 -0.03842 -0.29596 -0.03704 C -0.29765 -0.03194 -0.29883 -0.02662 -0.30039 -0.02153 C -0.30104 -0.01898 -0.30156 -0.0162 -0.30247 -0.01366 L -0.30469 -0.00787 C -0.30508 -0.00532 -0.30521 -0.00278 -0.30573 -0.00023 C -0.30625 0.00185 -0.30755 0.00324 -0.30794 0.00556 C -0.31015 0.01875 -0.30898 0.05949 -0.30898 0.06158 L -0.30898 0.06366 " pathEditMode="relative" rAng="0" ptsTypes="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77 -0.15347 L 0.00677 -0.15301 C 0.00352 -0.1544 0.00026 -0.15463 -0.00299 -0.15602 C -0.00403 -0.15648 -0.00495 -0.15787 -0.00586 -0.15879 C -0.00716 -0.15972 -0.00846 -0.16041 -0.00976 -0.16134 C -0.0108 -0.1618 -0.01172 -0.16319 -0.01263 -0.16389 C -0.01419 -0.16504 -0.01588 -0.16574 -0.01745 -0.16666 C -0.01875 -0.16736 -0.02005 -0.16828 -0.02135 -0.16921 C -0.02226 -0.17014 -0.02317 -0.17129 -0.02422 -0.17176 C -0.02682 -0.17291 -0.02929 -0.17315 -0.0319 -0.17453 C -0.03515 -0.17569 -0.04153 -0.1794 -0.04153 -0.17916 C -0.04804 -0.17893 -0.05442 -0.17824 -0.06093 -0.17708 C -0.06341 -0.17639 -0.06705 -0.17477 -0.06953 -0.17176 C -0.07955 -0.15995 -0.06731 -0.17199 -0.07734 -0.16389 C -0.07929 -0.16227 -0.08307 -0.15879 -0.08307 -0.15833 C -0.08997 -0.13981 -0.07825 -0.17014 -0.0888 -0.15092 C -0.09817 -0.13403 -0.09049 -0.14375 -0.0957 -0.12986 C -0.09648 -0.12754 -0.09752 -0.12639 -0.09856 -0.12453 C -0.09883 -0.12199 -0.09909 -0.11921 -0.09948 -0.11666 C -0.10299 -0.09768 -0.1 -0.12129 -0.10325 -0.09838 C -0.10416 -0.09305 -0.10468 -0.08773 -0.10521 -0.08264 C -0.1056 -0.07986 -0.10599 -0.07731 -0.10625 -0.07477 C -0.10651 -0.07106 -0.1069 -0.06759 -0.10729 -0.06412 C -0.10742 -0.06157 -0.10794 -0.05903 -0.1082 -0.05625 C -0.10911 -0.04768 -0.10937 -0.04166 -0.11015 -0.03264 C -0.11041 -0.02291 -0.11054 -0.01342 -0.11106 -0.0037 C -0.11133 0.0007 -0.11185 0.00486 -0.11211 0.00949 C -0.1125 0.02685 -0.11224 0.04445 -0.11302 0.06204 C -0.11328 0.06736 -0.11406 0.07269 -0.11497 0.07778 C -0.11745 0.09097 -0.11601 0.08496 -0.11875 0.09607 C -0.12096 0.11412 -0.1181 0.09468 -0.12161 0.10926 C -0.12252 0.11227 -0.12291 0.11597 -0.1237 0.11945 C -0.12422 0.12246 -0.12487 0.125 -0.12552 0.12732 C -0.12786 0.17338 -0.12474 0.11597 -0.12838 0.16667 C -0.12968 0.18287 -0.12877 0.17593 -0.13034 0.18773 C -0.13073 0.19398 -0.13086 0.2 -0.13138 0.20625 C -0.13151 0.2088 -0.1319 0.21135 -0.13229 0.21412 C -0.13268 0.2176 -0.13294 0.22107 -0.1332 0.22454 C -0.13359 0.22732 -0.13398 0.22986 -0.13424 0.23241 C -0.13593 0.25347 -0.13606 0.25764 -0.13711 0.27709 C -0.13737 0.29028 -0.13737 0.30347 -0.13802 0.31644 C -0.13828 0.32199 -0.13958 0.32685 -0.1401 0.33218 C -0.14062 0.34005 -0.14088 0.3463 -0.14192 0.35324 C -0.14245 0.35695 -0.14323 0.36019 -0.14388 0.36389 C -0.14622 0.37824 -0.1431 0.36482 -0.14674 0.38218 C -0.15221 0.40834 -0.14479 0.36852 -0.15065 0.40047 C -0.1526 0.42246 -0.15026 0.4007 -0.15351 0.41898 C -0.1539 0.42153 -0.1539 0.42454 -0.15442 0.42685 C -0.15521 0.42986 -0.15651 0.43172 -0.15742 0.43472 C -0.15872 0.43959 -0.15963 0.44607 -0.1612 0.45047 C -0.16185 0.45232 -0.16263 0.45394 -0.16315 0.45579 C -0.16419 0.4588 -0.16484 0.4632 -0.16601 0.46621 C -0.16718 0.46852 -0.16862 0.46945 -0.16979 0.47153 C -0.17057 0.47385 -0.17109 0.47685 -0.17187 0.4794 C -0.1733 0.48426 -0.17916 0.49699 -0.17955 0.49746 C -0.18021 0.50093 -0.18047 0.50533 -0.18151 0.50834 C -0.18242 0.51065 -0.18424 0.51111 -0.18528 0.5132 C -0.19062 0.52292 -0.18346 0.51505 -0.19023 0.52107 C -0.19114 0.52292 -0.19205 0.52523 -0.1931 0.52639 C -0.2039 0.54121 -0.1858 0.51273 -0.19974 0.53426 C -0.20078 0.53588 -0.20169 0.53866 -0.20273 0.53959 C -0.20521 0.54167 -0.20781 0.54121 -0.21041 0.54213 C -0.21198 0.54283 -0.21367 0.54398 -0.21523 0.54514 C -0.2207 0.54398 -0.2263 0.54375 -0.23164 0.54213 C -0.23268 0.5419 -0.23346 0.54028 -0.2345 0.53959 C -0.23828 0.53681 -0.23958 0.53727 -0.24323 0.53172 C -0.24531 0.52871 -0.247 0.525 -0.24896 0.52107 C -0.25 0.51945 -0.25091 0.51736 -0.25195 0.51621 C -0.2556 0.51111 -0.25651 0.51042 -0.25963 0.50278 C -0.26914 0.47963 -0.26198 0.49352 -0.26836 0.48172 C -0.275 0.45486 -0.26432 0.49537 -0.27409 0.46852 C -0.27474 0.46667 -0.27448 0.46297 -0.27513 0.46065 C -0.27734 0.45347 -0.2789 0.45278 -0.28177 0.45047 L -0.29817 0.40579 L -0.30495 0.3875 C -0.3069 0.38033 -0.30846 0.37269 -0.3108 0.36644 L -0.31666 0.3507 C -0.31758 0.34792 -0.31875 0.34607 -0.31953 0.34283 C -0.32135 0.33496 -0.32148 0.33334 -0.32422 0.32709 C -0.32721 0.32014 -0.32695 0.32431 -0.32903 0.31644 C -0.33281 0.30394 -0.3289 0.31204 -0.33489 0.29815 C -0.3358 0.29607 -0.33698 0.29491 -0.33776 0.29283 C -0.33893 0.28959 -0.33958 0.28565 -0.34062 0.28241 C -0.34179 0.2794 -0.34336 0.27732 -0.34453 0.27454 C -0.34531 0.27292 -0.34635 0.26922 -0.34635 0.26945 L -0.34635 0.26922 " pathEditMode="relative" rAng="0" ptsTypes="AAAAAAAAAAAAAAAAAAAAAAAAAAAAAAAAAAAAAAAAAAAAAAAAAAAAAAAAAAAAAAAAAAAAAAAAAAAAAAAAAAAAAA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56 -0.09838 L -0.00756 -0.09815 C -0.01133 -0.09884 -0.01511 -0.0993 -0.01888 -0.09977 C -0.02045 -0.1 -0.02201 -0.10023 -0.02344 -0.10116 C -0.02487 -0.10208 -0.02552 -0.10393 -0.0267 -0.10486 C -0.02826 -0.10602 -0.02982 -0.10648 -0.03138 -0.10741 C -0.03321 -0.10856 -0.03529 -0.10972 -0.03698 -0.11134 C -0.03815 -0.11227 -0.03907 -0.11412 -0.04037 -0.11505 C -0.04506 -0.11898 -0.05079 -0.12176 -0.05495 -0.12662 C -0.05834 -0.13032 -0.0625 -0.13333 -0.06498 -0.13796 C -0.06641 -0.14005 -0.06927 -0.14537 -0.07071 -0.14676 C -0.07162 -0.14792 -0.07292 -0.14838 -0.07409 -0.1493 C -0.07709 -0.15393 -0.07917 -0.15694 -0.0819 -0.16204 C -0.08308 -0.16412 -0.08399 -0.16643 -0.08529 -0.16852 C -0.08659 -0.17037 -0.08829 -0.17176 -0.08985 -0.17361 C -0.09128 -0.17523 -0.0931 -0.17662 -0.09427 -0.1787 C -0.09831 -0.18472 -0.09623 -0.18241 -0.09987 -0.18634 C -0.10756 -0.2037 -0.09571 -0.1787 -0.10664 -0.19514 C -0.1155 -0.20856 -0.10183 -0.1956 -0.11342 -0.20532 C -0.11706 -0.21134 -0.1194 -0.21528 -0.1224 -0.22199 C -0.12292 -0.22315 -0.12318 -0.2243 -0.12344 -0.22569 C -0.12409 -0.22731 -0.12409 -0.22917 -0.12474 -0.23079 C -0.12565 -0.23287 -0.12722 -0.23403 -0.12813 -0.23588 C -0.13321 -0.24606 -0.12774 -0.23935 -0.13256 -0.24491 C -0.13321 -0.24606 -0.13321 -0.24745 -0.1336 -0.24861 L -0.14388 -0.25995 L -0.15052 -0.26759 C -0.1517 -0.26852 -0.15274 -0.26944 -0.15404 -0.27037 C -0.15573 -0.27153 -0.15782 -0.27245 -0.15951 -0.27407 C -0.16094 -0.27523 -0.16172 -0.27685 -0.16289 -0.27778 C -0.16394 -0.2787 -0.16511 -0.2787 -0.16628 -0.27917 C -0.16888 -0.28009 -0.17162 -0.28079 -0.17422 -0.28171 C -0.17839 -0.2831 -0.18112 -0.28449 -0.18529 -0.28542 C -0.18802 -0.28611 -0.19063 -0.28634 -0.19336 -0.2868 C -0.19545 -0.28773 -0.19688 -0.28866 -0.19896 -0.28935 C -0.20196 -0.29028 -0.2099 -0.29143 -0.21237 -0.2919 C -0.21355 -0.29236 -0.21459 -0.29282 -0.21576 -0.29305 C -0.23555 -0.29768 -0.27136 -0.29352 -0.28099 -0.29305 C -0.28542 -0.29259 -0.29011 -0.29259 -0.29454 -0.2919 C -0.29753 -0.29143 -0.29948 -0.29028 -0.30235 -0.28935 C -0.30391 -0.28889 -0.3056 -0.28866 -0.3069 -0.28819 C -0.30795 -0.28773 -0.30899 -0.28704 -0.31029 -0.2868 C -0.32071 -0.28403 -0.31954 -0.28472 -0.32813 -0.28287 C -0.33008 -0.28264 -0.3319 -0.28217 -0.33386 -0.28171 C -0.33503 -0.28079 -0.33594 -0.27963 -0.33724 -0.27917 C -0.34232 -0.27755 -0.35274 -0.27662 -0.3586 -0.27523 C -0.36901 -0.27338 -0.35964 -0.27523 -0.3698 -0.27153 C -0.37279 -0.27037 -0.37592 -0.27014 -0.37891 -0.26898 C -0.37995 -0.26852 -0.38112 -0.26782 -0.38217 -0.26759 C -0.38855 -0.2669 -0.39506 -0.2669 -0.40131 -0.26643 C -0.40365 -0.26597 -0.40599 -0.26574 -0.40808 -0.26505 C -0.40925 -0.26481 -0.41042 -0.26412 -0.41146 -0.26389 C -0.41407 -0.26319 -0.41667 -0.26319 -0.4194 -0.26273 C -0.42084 -0.26227 -0.42253 -0.2618 -0.42383 -0.26134 C -0.42618 -0.26088 -0.42826 -0.26042 -0.43073 -0.25995 C -0.43204 -0.25972 -0.4336 -0.25903 -0.43503 -0.2588 C -0.44974 -0.25648 -0.47214 -0.25671 -0.48347 -0.25625 C -0.48646 -0.25579 -0.48946 -0.25555 -0.49245 -0.25509 C -0.50026 -0.25347 -0.50443 -0.25231 -0.51159 -0.24977 C -0.51498 -0.24861 -0.51862 -0.24792 -0.52162 -0.24606 C -0.52318 -0.24537 -0.52461 -0.24421 -0.52644 -0.24352 C -0.52761 -0.24305 -0.52917 -0.24305 -0.53073 -0.24213 C -0.53464 -0.24028 -0.53815 -0.23796 -0.54193 -0.23588 C -0.55508 -0.22893 -0.5448 -0.23542 -0.55547 -0.22824 C -0.56315 -0.21667 -0.55339 -0.23055 -0.56563 -0.21667 C -0.56693 -0.21528 -0.56771 -0.21319 -0.56901 -0.2118 C -0.57032 -0.20995 -0.57344 -0.20671 -0.57344 -0.20648 C -0.57383 -0.20532 -0.57396 -0.20393 -0.57461 -0.20278 C -0.57696 -0.19884 -0.5806 -0.19583 -0.58243 -0.1912 C -0.58711 -0.18079 -0.5819 -0.19259 -0.5892 -0.17755 C -0.59948 -0.15625 -0.59349 -0.1669 -0.60157 -0.15324 C -0.60274 -0.14884 -0.60261 -0.14884 -0.60495 -0.14444 C -0.6056 -0.14305 -0.60651 -0.14167 -0.6073 -0.14051 C -0.60912 -0.13634 -0.61094 -0.13194 -0.61276 -0.12778 C -0.61563 -0.12153 -0.61446 -0.12454 -0.61615 -0.11898 C -0.61784 -0.10393 -0.61875 -0.09792 -0.61836 -0.0794 C -0.6181 -0.06597 -0.61719 -0.05231 -0.61615 -0.03866 C -0.61602 -0.03588 -0.61537 -0.03241 -0.61276 -0.03102 C -0.61146 -0.03032 -0.60977 -0.03009 -0.60834 -0.02963 C -0.60352 -0.03009 -0.59844 -0.02986 -0.59362 -0.03102 C -0.5918 -0.03148 -0.58047 -0.0412 -0.58021 -0.04143 C -0.57878 -0.04213 -0.57709 -0.04259 -0.57565 -0.04375 C -0.56927 -0.04861 -0.57097 -0.04838 -0.56563 -0.05393 C -0.55821 -0.06134 -0.56159 -0.05694 -0.55326 -0.06412 C -0.55092 -0.0662 -0.54857 -0.06829 -0.54649 -0.0706 C -0.5448 -0.07222 -0.54349 -0.07407 -0.54193 -0.07569 C -0.54063 -0.07708 -0.53881 -0.07801 -0.5375 -0.0794 C -0.53607 -0.08102 -0.53542 -0.0831 -0.53412 -0.08449 C -0.53204 -0.08657 -0.52943 -0.08773 -0.52735 -0.08958 C -0.52539 -0.09143 -0.52188 -0.09444 -0.51954 -0.09583 C -0.5181 -0.09699 -0.51641 -0.09768 -0.51498 -0.09838 C -0.51342 -0.10023 -0.51224 -0.10231 -0.51055 -0.1037 C -0.50873 -0.10486 -0.50677 -0.10509 -0.50482 -0.10602 C -0.50248 -0.10741 -0.50039 -0.1088 -0.49805 -0.10995 C -0.49701 -0.11042 -0.49584 -0.11088 -0.49467 -0.11134 C -0.48855 -0.11296 -0.4849 -0.11296 -0.47787 -0.11366 C -0.47227 -0.11342 -0.46654 -0.11366 -0.46094 -0.1125 C -0.4599 -0.11227 -0.45964 -0.11042 -0.45873 -0.10995 C -0.45664 -0.1088 -0.45417 -0.10833 -0.45196 -0.10741 C -0.45118 -0.10602 -0.45079 -0.10463 -0.44974 -0.1037 C -0.44454 -0.09676 -0.44323 -0.09815 -0.4487 -0.09977 C -0.44896 -0.09977 -0.44948 -0.09977 -0.44974 -0.09977 L -0.44974 -0.10116 " pathEditMode="relative" rAng="0" ptsTypes="AAAAAAAAAAAAAAAAAAAAAAAAAAAAAAAAAAAAAAAAAAAAAAAAAAAAAAAAAAAAAAAAAAAAAAAAAAAAAAAAAAAAAAAAAAAAAAAAAAAAAAA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47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1065 L 0.0017 0.01088 C -0.00091 0.0051 -0.0039 0.00023 -0.00612 -0.00555 C -0.0069 -0.00764 -0.00677 -0.01041 -0.00742 -0.0125 C -0.00898 -0.01736 -0.0108 -0.02176 -0.01263 -0.02615 C -0.01341 -0.02847 -0.01471 -0.03055 -0.01523 -0.0331 C -0.01601 -0.03773 -0.01627 -0.04282 -0.01771 -0.04699 C -0.01862 -0.0493 -0.01966 -0.05139 -0.02031 -0.05393 C -0.02148 -0.05833 -0.02213 -0.06296 -0.02291 -0.06759 C -0.0233 -0.0699 -0.0233 -0.07291 -0.02422 -0.07453 C -0.02552 -0.07685 -0.02708 -0.0787 -0.02812 -0.08148 C -0.03021 -0.08727 -0.03112 -0.09421 -0.03333 -0.09977 L -0.03841 -0.11365 C -0.03841 -0.11342 -0.04362 -0.12754 -0.04362 -0.12731 L -0.04752 -0.13217 C -0.04857 -0.13773 -0.04883 -0.14143 -0.05143 -0.14583 C -0.05247 -0.14791 -0.0539 -0.14884 -0.05521 -0.15046 C -0.05794 -0.15764 -0.05781 -0.15833 -0.06172 -0.16435 C -0.06341 -0.16689 -0.06484 -0.1699 -0.06692 -0.17129 C -0.07018 -0.17314 -0.07383 -0.17268 -0.07721 -0.17338 C -0.08633 -0.17268 -0.09531 -0.17245 -0.10442 -0.17129 C -0.10573 -0.17106 -0.11185 -0.16782 -0.11341 -0.16666 C -0.11523 -0.16527 -0.11679 -0.16342 -0.11862 -0.16203 C -0.11992 -0.16111 -0.12122 -0.16041 -0.12252 -0.15972 C -0.12591 -0.1537 -0.13047 -0.14722 -0.13281 -0.13889 C -0.13346 -0.1368 -0.13359 -0.13426 -0.13411 -0.13217 C -0.13607 -0.12384 -0.13672 -0.12291 -0.13932 -0.11597 C -0.13971 -0.11365 -0.13984 -0.11111 -0.14062 -0.10902 C -0.14127 -0.10717 -0.14258 -0.10648 -0.14323 -0.10439 C -0.14401 -0.10162 -0.14375 -0.09814 -0.14453 -0.09537 C -0.14505 -0.09282 -0.14648 -0.09097 -0.147 -0.08842 C -0.14817 -0.08402 -0.14817 -0.0787 -0.14961 -0.07453 C -0.15703 -0.05486 -0.14817 -0.07986 -0.15351 -0.06088 C -0.15442 -0.0574 -0.15911 -0.04676 -0.16002 -0.04467 C -0.1625 -0.03125 -0.15937 -0.04352 -0.1651 -0.0331 C -0.16627 -0.03125 -0.16679 -0.02847 -0.16771 -0.02615 C -0.17148 -0.01805 -0.17396 -0.01666 -0.17942 -0.01018 L -0.1832 -0.00555 C -0.1845 -0.00393 -0.18567 -0.00162 -0.18711 -0.00092 C -0.19062 0.0007 -0.19401 0.00278 -0.19752 0.00371 C -0.21224 0.00741 -0.20195 0.0051 -0.2207 0.00834 C -0.22513 0.00903 -0.22929 0.01019 -0.23372 0.01065 C -0.24101 0.01111 -0.2483 0.01065 -0.2556 0.01065 L -0.2556 0.01088 " pathEditMode="relative" rAng="0" ptsTypes="AAAAAAAAAAAAAAAAAAAAAAAAAAAAAAAAAAAAAAAAAA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672 L 0.00183 -0.00648 C 0.00065 -0.0125 0.00013 -0.01875 -0.00156 -0.02431 C -0.00208 -0.02616 -0.00377 -0.02639 -0.00482 -0.02801 C -0.00976 -0.03704 -0.00338 -0.03218 -0.01133 -0.03588 C -0.01758 -0.04329 -0.01146 -0.03681 -0.01784 -0.04167 C -0.01927 -0.04283 -0.0207 -0.04445 -0.02213 -0.04537 C -0.02422 -0.04699 -0.02656 -0.04792 -0.02864 -0.04931 L -0.0319 -0.05116 C -0.03307 -0.05255 -0.03398 -0.05417 -0.03515 -0.0551 C -0.03659 -0.05625 -0.03815 -0.05625 -0.03958 -0.05695 C -0.04062 -0.05764 -0.04166 -0.05834 -0.04284 -0.05903 C -0.04427 -0.05972 -0.0457 -0.06019 -0.04713 -0.06088 C -0.05885 -0.06713 -0.0487 -0.06389 -0.06458 -0.06667 C -0.06562 -0.06736 -0.06666 -0.06852 -0.06784 -0.06852 C -0.09479 -0.06852 -0.07747 -0.06875 -0.08958 -0.06482 C -0.09205 -0.06389 -0.09466 -0.06343 -0.09713 -0.06273 C -0.10508 -0.0581 -0.10143 -0.05996 -0.10807 -0.05695 C -0.10911 -0.05579 -0.11028 -0.05463 -0.11133 -0.05324 C -0.11484 -0.04792 -0.1138 -0.04722 -0.11784 -0.04352 C -0.11888 -0.0426 -0.11992 -0.04213 -0.12109 -0.04167 C -0.12513 -0.03449 -0.12239 -0.03866 -0.12982 -0.0301 C -0.13086 -0.02871 -0.13203 -0.02778 -0.13307 -0.02616 L -0.13633 -0.02037 C -0.13659 -0.01829 -0.13659 -0.01621 -0.13737 -0.01459 C -0.13815 -0.01273 -0.13958 -0.01227 -0.14062 -0.01065 C -0.14219 -0.00834 -0.14349 -0.00556 -0.14492 -0.00301 C -0.15455 0.01389 -0.14284 -0.00741 -0.15039 0.00856 C -0.15299 0.01412 -0.15377 0.01458 -0.1569 0.01828 C -0.15807 0.02083 -0.15911 0.02338 -0.16015 0.02615 C -0.16094 0.02801 -0.16159 0.03009 -0.16237 0.03194 C -0.16328 0.03403 -0.16458 0.03565 -0.16562 0.03773 C -0.16875 0.05416 -0.16445 0.03403 -0.16888 0.04722 C -0.16953 0.04907 -0.1694 0.05139 -0.16992 0.05301 C -0.17304 0.06296 -0.17317 0.06273 -0.17643 0.06852 C -0.1776 0.07477 -0.17734 0.07477 -0.17969 0.08009 C -0.18034 0.08148 -0.18125 0.08264 -0.1819 0.08403 C -0.18268 0.08588 -0.1832 0.08796 -0.18411 0.08981 C -0.1858 0.09328 -0.18958 0.09953 -0.18958 0.09977 C -0.19232 0.11412 -0.18854 0.09606 -0.19284 0.11111 C -0.19596 0.12222 -0.19101 0.11157 -0.19713 0.12268 C -0.20026 0.13912 -0.19596 0.11898 -0.20039 0.1324 C -0.20104 0.13403 -0.20104 0.13634 -0.20143 0.13819 C -0.20208 0.14028 -0.20299 0.1419 -0.20364 0.14398 C -0.21107 0.16805 -0.20521 0.15185 -0.21015 0.16504 C -0.2125 0.18125 -0.2095 0.16643 -0.21341 0.17685 C -0.21432 0.17916 -0.21484 0.18194 -0.21562 0.18449 C -0.21627 0.18657 -0.21719 0.18819 -0.21784 0.19028 C -0.21862 0.19282 -0.21914 0.1956 -0.21992 0.19791 C -0.22304 0.20764 -0.22148 0.19977 -0.22435 0.21157 C -0.22591 0.21828 -0.22526 0.21875 -0.22643 0.22708 C -0.22708 0.23102 -0.22799 0.23472 -0.22864 0.23865 C -0.23034 0.24768 -0.22929 0.24259 -0.2319 0.25393 C -0.23229 0.25717 -0.23255 0.26041 -0.23307 0.26365 C -0.23607 0.28819 -0.2319 0.25185 -0.23515 0.28102 C -0.23567 0.29583 -0.23594 0.31088 -0.23737 0.32546 C -0.23776 0.33032 -0.23867 0.33449 -0.23958 0.33912 C -0.23984 0.35254 -0.24036 0.3662 -0.24062 0.37963 C -0.24101 0.39953 -0.24114 0.41967 -0.24166 0.43958 C -0.24219 0.4537 -0.24232 0.4493 -0.24388 0.45879 C -0.24427 0.46134 -0.24453 0.46412 -0.24492 0.46666 C -0.24531 0.46852 -0.24583 0.47037 -0.24609 0.47245 C -0.24648 0.47546 -0.24674 0.47893 -0.24713 0.48194 C -0.24752 0.48472 -0.24791 0.48727 -0.24817 0.48981 C -0.24857 0.49305 -0.24883 0.49629 -0.24935 0.49953 C -0.25143 0.51435 -0.24948 0.49352 -0.25143 0.51481 C -0.25195 0.51944 -0.25221 0.52384 -0.2526 0.52847 C -0.25286 0.53217 -0.25338 0.53611 -0.25364 0.54004 C -0.25403 0.54583 -0.25416 0.55162 -0.25469 0.5574 C -0.25495 0.55949 -0.25547 0.56134 -0.25586 0.56319 C -0.25781 0.57546 -0.25573 0.56666 -0.25911 0.5787 C -0.2595 0.58125 -0.25963 0.58403 -0.26015 0.58634 C -0.26067 0.58842 -0.26172 0.59004 -0.26237 0.59213 C -0.26784 0.60926 -0.26146 0.59166 -0.26666 0.60578 C -0.2694 0.62477 -0.26575 0.60509 -0.26992 0.61736 C -0.27057 0.61898 -0.27031 0.62153 -0.27109 0.62315 C -0.27252 0.62662 -0.27461 0.62963 -0.27643 0.63264 C -0.28047 0.64004 -0.2819 0.64328 -0.28737 0.64815 C -0.29023 0.65069 -0.29336 0.65278 -0.29609 0.65602 C -0.29713 0.65717 -0.29804 0.65879 -0.29935 0.65972 C -0.30065 0.66088 -0.30221 0.66111 -0.30364 0.6618 C -0.30482 0.66227 -0.30586 0.66296 -0.3069 0.66365 C -0.30794 0.66504 -0.30898 0.66666 -0.31015 0.66759 C -0.32109 0.67592 -0.30638 0.66041 -0.32109 0.67338 C -0.32252 0.67453 -0.32383 0.67639 -0.32539 0.67708 C -0.32747 0.67824 -0.32969 0.67847 -0.3319 0.67916 C -0.33698 0.68078 -0.33698 0.68102 -0.34166 0.6831 C -0.35221 0.6824 -0.36276 0.68217 -0.37317 0.68102 C -0.37708 0.68078 -0.38138 0.67916 -0.38515 0.67708 C -0.38633 0.67662 -0.38737 0.67615 -0.38841 0.67523 C -0.38997 0.67407 -0.39127 0.67245 -0.39284 0.67129 C -0.39414 0.67037 -0.3957 0.67037 -0.39713 0.66944 C -0.41862 0.65509 -0.38854 0.67315 -0.40469 0.66365 C -0.40547 0.66227 -0.40599 0.66065 -0.4069 0.65972 C -0.40794 0.65879 -0.40911 0.65856 -0.41015 0.65787 C -0.41172 0.65671 -0.41302 0.65509 -0.41445 0.65393 C -0.41562 0.65324 -0.41666 0.65278 -0.41784 0.65208 C -0.42435 0.64699 -0.41992 0.65 -0.42539 0.64444 C -0.44127 0.62824 -0.42083 0.6493 -0.43294 0.63865 C -0.4414 0.63102 -0.43554 0.63495 -0.44284 0.62685 C -0.44414 0.62546 -0.44583 0.62477 -0.44713 0.62315 C -0.44844 0.62153 -0.44909 0.61898 -0.45039 0.61736 C -0.45221 0.61504 -0.45833 0.61065 -0.46015 0.60949 C -0.4612 0.60879 -0.46237 0.60833 -0.46341 0.60764 C -0.47005 0.60254 -0.46562 0.60555 -0.47109 0.6 C -0.47239 0.59838 -0.47396 0.59722 -0.47539 0.59606 C -0.4789 0.59328 -0.48034 0.59421 -0.48411 0.59028 C -0.48607 0.58819 -0.4875 0.58472 -0.48945 0.5824 C -0.49101 0.58078 -0.50013 0.57546 -0.50143 0.57477 C -0.50442 0.57361 -0.50716 0.57106 -0.51015 0.57083 C -0.53958 0.56875 -0.52682 0.57014 -0.54817 0.56713 C -0.54883 0.5669 -0.55482 0.56435 -0.55586 0.56319 C -0.56354 0.55393 -0.55416 0.55949 -0.56341 0.55555 C -0.56484 0.55278 -0.56627 0.55 -0.56771 0.54768 C -0.56875 0.54629 -0.57096 0.54398 -0.57096 0.54421 L -0.57096 0.54398 " pathEditMode="relative" rAng="0" ptsTypes="AAAAAAAAAAAAAAAAAAAAAAAAAAAAAAAAAAAAAAAAAAAAAAAAAAAAAAAAAAAAAAAAAAAAAAAAAAAAAAAAAAAAAAAAAAAAAAAAAAAAAAAAAAAAAAAAAAAA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6 0.09977 L -0.00756 0.1 C -0.01159 0.09884 -0.0155 0.09814 -0.01966 0.09699 C -0.0211 0.09652 -0.02279 0.09629 -0.02409 0.09444 C -0.02565 0.09259 -0.02644 0.08889 -0.02774 0.0868 C -0.02943 0.08472 -0.03099 0.08333 -0.03242 0.08171 C -0.03451 0.07939 -0.03659 0.07708 -0.03841 0.07407 C -0.03972 0.07176 -0.0405 0.06852 -0.04193 0.0662 C -0.04688 0.05833 -0.05287 0.05277 -0.05729 0.04328 C -0.06081 0.03564 -0.06511 0.02963 -0.06784 0.02037 C -0.06927 0.0162 -0.0724 0.00578 -0.07383 0.00277 C -0.07474 0.00046 -0.07617 -0.0007 -0.07722 -0.00255 C -0.0806 -0.01158 -0.08269 -0.0176 -0.08542 -0.02801 C -0.08672 -0.03218 -0.08776 -0.03681 -0.08907 -0.04074 C -0.09037 -0.04468 -0.09232 -0.04746 -0.09375 -0.05116 C -0.09532 -0.05463 -0.09714 -0.05718 -0.09844 -0.06135 C -0.10274 -0.07338 -0.10065 -0.06852 -0.10443 -0.07662 C -0.11263 -0.11135 -0.1 -0.06135 -0.11146 -0.09422 C -0.12097 -0.1213 -0.10651 -0.09514 -0.11875 -0.11482 C -0.12266 -0.12709 -0.12487 -0.13473 -0.128 -0.14815 C -0.12865 -0.15047 -0.12891 -0.15301 -0.1293 -0.15579 C -0.12969 -0.15903 -0.12969 -0.16273 -0.13034 -0.16598 C -0.13151 -0.16991 -0.13321 -0.17223 -0.13399 -0.17616 C -0.1392 -0.19653 -0.13347 -0.18311 -0.13854 -0.19398 C -0.1392 -0.19653 -0.1392 -0.19954 -0.13985 -0.20162 L -0.15052 -0.22454 L -0.15756 -0.23982 C -0.15873 -0.24167 -0.15977 -0.24352 -0.16107 -0.24514 C -0.16289 -0.24746 -0.16511 -0.24977 -0.16693 -0.25278 C -0.16849 -0.25486 -0.16927 -0.25834 -0.17058 -0.26042 C -0.17162 -0.26181 -0.17292 -0.26227 -0.17396 -0.26273 C -0.17683 -0.26459 -0.17969 -0.26621 -0.18229 -0.26806 C -0.18659 -0.27107 -0.18959 -0.27385 -0.19414 -0.2757 C -0.19701 -0.27686 -0.19948 -0.27755 -0.20248 -0.27801 C -0.20456 -0.27986 -0.20612 -0.28218 -0.20834 -0.28334 C -0.21146 -0.28542 -0.21966 -0.2875 -0.22253 -0.28843 C -0.22357 -0.28936 -0.22461 -0.29028 -0.22591 -0.29098 C -0.24675 -0.30023 -0.28425 -0.29167 -0.29427 -0.29098 C -0.29896 -0.29005 -0.30391 -0.28982 -0.30847 -0.28843 C -0.31172 -0.2875 -0.31381 -0.28519 -0.3168 -0.28334 C -0.31836 -0.28241 -0.32006 -0.28172 -0.32149 -0.28079 C -0.32266 -0.27986 -0.3237 -0.27871 -0.325 -0.27801 C -0.33594 -0.27269 -0.33477 -0.27408 -0.34375 -0.27037 C -0.34571 -0.26991 -0.34766 -0.26898 -0.34974 -0.26806 C -0.35091 -0.26621 -0.35196 -0.26366 -0.35326 -0.26273 C -0.3586 -0.25973 -0.36966 -0.25764 -0.37565 -0.2551 C -0.38659 -0.25116 -0.3767 -0.25486 -0.38737 -0.24746 C -0.39063 -0.24537 -0.39375 -0.24468 -0.39701 -0.2426 C -0.39818 -0.24167 -0.39935 -0.24028 -0.40039 -0.23982 C -0.40716 -0.23843 -0.41394 -0.23843 -0.42045 -0.2375 C -0.42305 -0.23658 -0.42526 -0.23588 -0.42761 -0.23473 C -0.42878 -0.23449 -0.43008 -0.23287 -0.43125 -0.23218 C -0.43386 -0.23102 -0.43659 -0.23079 -0.43959 -0.22986 C -0.44102 -0.22917 -0.44258 -0.22801 -0.44414 -0.22709 C -0.44649 -0.22616 -0.4487 -0.22547 -0.45131 -0.22454 C -0.45274 -0.22408 -0.4543 -0.22246 -0.45586 -0.22223 C -0.47123 -0.21736 -0.49466 -0.21783 -0.50651 -0.2169 C -0.50977 -0.21598 -0.51289 -0.21551 -0.51602 -0.21459 C -0.52422 -0.21135 -0.52865 -0.20926 -0.53607 -0.20417 C -0.53972 -0.20162 -0.54349 -0.20023 -0.54688 -0.19653 C -0.54818 -0.19491 -0.54987 -0.19283 -0.55157 -0.19167 C -0.55287 -0.19028 -0.55456 -0.19028 -0.55625 -0.18889 C -0.56042 -0.18519 -0.56394 -0.18033 -0.56797 -0.17616 C -0.58164 -0.16227 -0.57097 -0.175 -0.58216 -0.16065 C -0.59011 -0.1375 -0.57982 -0.16551 -0.59258 -0.13773 C -0.59414 -0.13496 -0.59479 -0.13079 -0.5961 -0.12755 C -0.59766 -0.12385 -0.60091 -0.1176 -0.60091 -0.11713 C -0.60118 -0.11482 -0.60131 -0.11204 -0.60209 -0.10996 C -0.60443 -0.10162 -0.60834 -0.09561 -0.61029 -0.08658 C -0.61524 -0.06551 -0.60964 -0.08912 -0.61732 -0.0588 C -0.628 -0.01621 -0.62188 -0.03773 -0.63034 -0.01019 C -0.63164 -0.00162 -0.63151 -0.00139 -0.63386 0.00764 C -0.63451 0.01041 -0.63555 0.01273 -0.6362 0.01527 C -0.63828 0.02384 -0.64011 0.0324 -0.64206 0.04097 C -0.64506 0.05347 -0.64388 0.04745 -0.64558 0.05856 C -0.6474 0.08865 -0.64831 0.10046 -0.64805 0.13796 C -0.64766 0.16504 -0.64675 0.19236 -0.64558 0.21967 C -0.64545 0.22546 -0.64479 0.23217 -0.64206 0.23495 C -0.64063 0.23634 -0.63894 0.2368 -0.63737 0.23773 C -0.63229 0.2368 -0.62709 0.23727 -0.62201 0.23495 C -0.62006 0.23402 -0.60808 0.21458 -0.60782 0.21435 C -0.60638 0.2125 -0.60456 0.21157 -0.60326 0.20949 C -0.59636 0.19977 -0.59831 0.2 -0.59258 0.18889 C -0.58477 0.17407 -0.58841 0.18287 -0.57969 0.16852 C -0.57735 0.16458 -0.57487 0.16018 -0.57266 0.15555 C -0.57097 0.15254 -0.56953 0.14861 -0.56797 0.1456 C -0.56654 0.14282 -0.56472 0.14097 -0.56315 0.13796 C -0.56172 0.13472 -0.5612 0.13055 -0.55977 0.12777 C -0.55756 0.12361 -0.55495 0.12106 -0.55274 0.11736 C -0.55065 0.11412 -0.54701 0.10764 -0.5444 0.10486 C -0.54284 0.10277 -0.54115 0.10115 -0.53972 0.09977 C -0.53802 0.09629 -0.53672 0.09189 -0.53503 0.08935 C -0.53308 0.0868 -0.53099 0.08611 -0.52917 0.08426 C -0.5267 0.08194 -0.52448 0.07893 -0.52201 0.07662 C -0.5211 0.07546 -0.51953 0.07453 -0.51849 0.07407 C -0.51185 0.0706 -0.50808 0.0706 -0.50078 0.06898 C -0.49479 0.06967 -0.48894 0.06944 -0.48295 0.07152 C -0.48203 0.07176 -0.48164 0.07546 -0.48073 0.07662 C -0.47839 0.07916 -0.47604 0.08009 -0.47357 0.08171 C -0.47279 0.08426 -0.4724 0.08703 -0.47123 0.08935 C -0.46589 0.10324 -0.46433 0.10023 -0.47006 0.09699 C -0.47045 0.09699 -0.4711 0.09699 -0.47123 0.09699 L -0.47123 0.09444 " pathEditMode="relative" rAng="0" ptsTypes="AAAAAAAAAAAAAAAAAAAAAAAAAAAAAAAAAAAAAAAAAAAAAAAAAAAAAAAAAAAAAAAAAAAAAAAAAAAAAAAAAAAAAAAAAAAAAAAAAAAAAAA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B847915-B67F-48E7-953B-5C23AD377BE8}"/>
              </a:ext>
            </a:extLst>
          </p:cNvPr>
          <p:cNvGrpSpPr/>
          <p:nvPr/>
        </p:nvGrpSpPr>
        <p:grpSpPr>
          <a:xfrm>
            <a:off x="1301649" y="1345335"/>
            <a:ext cx="5357545" cy="5329240"/>
            <a:chOff x="580114" y="1106505"/>
            <a:chExt cx="5357545" cy="5329240"/>
          </a:xfrm>
        </p:grpSpPr>
        <p:pic>
          <p:nvPicPr>
            <p:cNvPr id="47" name="Picture 4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CC148CAC-4333-4475-BB26-EE59E4173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580114" y="1106505"/>
              <a:ext cx="5357545" cy="532924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4233F7-A182-4CD1-B225-028AAB86D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87" y="1376249"/>
              <a:ext cx="15766" cy="4948087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AABF74-7B05-4D9F-9996-8C79C0E8513F}"/>
                </a:ext>
              </a:extLst>
            </p:cNvPr>
            <p:cNvCxnSpPr>
              <a:cxnSpLocks/>
            </p:cNvCxnSpPr>
            <p:nvPr/>
          </p:nvCxnSpPr>
          <p:spPr>
            <a:xfrm>
              <a:off x="747489" y="3777343"/>
              <a:ext cx="498548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7B1D9F-24D9-4A37-BFEB-C7992485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56" y="1208507"/>
            <a:ext cx="629783" cy="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B4EDA-C014-463A-B4ED-44C276A1BA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3675" y="1564798"/>
            <a:ext cx="629783" cy="705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5498F-D132-45B9-A40B-8E075419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299649" y="1383397"/>
            <a:ext cx="629783" cy="705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A18F6-BFA4-41EE-B0FD-492D23CA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211716" y="1023510"/>
            <a:ext cx="629783" cy="70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37C11-CE31-4BA8-827A-6A38EA85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18" y="2282240"/>
            <a:ext cx="629783" cy="705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B17BD-C3DD-4BC4-8A0B-475C9C6072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909137" y="2638531"/>
            <a:ext cx="629783" cy="705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F6677-C68D-4FFE-9D91-449E0216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939552" y="2008709"/>
            <a:ext cx="629783" cy="705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BA580-7462-4149-8031-1D44E53A55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927178" y="2097243"/>
            <a:ext cx="629783" cy="705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63EB9-0B69-4F5B-8E38-D75D2625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42" y="2968717"/>
            <a:ext cx="629783" cy="705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05680E-A84E-4FB9-8966-2467E2EE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8209148" y="3371723"/>
            <a:ext cx="629783" cy="705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D8E15-F292-4324-91E4-BBBA9868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736">
            <a:off x="9324245" y="5368469"/>
            <a:ext cx="629783" cy="705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A0E56-FE40-4F12-8C41-028B354D30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66">
            <a:off x="11253986" y="2837309"/>
            <a:ext cx="629783" cy="705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DCF47-39A1-4BCB-8189-486167F34C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8016599" y="5483366"/>
            <a:ext cx="629783" cy="705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5F9284-C09B-4786-B39F-00079D4EE7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10843443" y="3487668"/>
            <a:ext cx="629783" cy="705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4C062-57D2-42B6-AB02-0C0BD485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90">
            <a:off x="11314601" y="5490023"/>
            <a:ext cx="629783" cy="7054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EF4E9-0237-4820-B0EE-069DB61F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5" y="4701154"/>
            <a:ext cx="629783" cy="70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0E4288-9D46-476F-BB7F-368EA1E2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57545" y="4681567"/>
            <a:ext cx="629783" cy="7054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F6409B-2A7B-4470-8B75-FF21B344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31" y="1511501"/>
            <a:ext cx="629783" cy="705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23BFAE-CCAD-4AD3-80A5-AC5E1768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26111" y="1500982"/>
            <a:ext cx="629783" cy="7054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5F4F7-CA90-4CA8-8659-82881937DB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865765" y="1237970"/>
            <a:ext cx="629783" cy="705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04395-124C-4BEF-9A7B-1CCD8CD8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114489" y="1143109"/>
            <a:ext cx="629783" cy="7054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84B3E-1247-48E9-A9B5-411A270E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83" y="3466244"/>
            <a:ext cx="629783" cy="7054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CD3904-0B28-48F7-B650-BCB3242C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10330710" y="5679590"/>
            <a:ext cx="629783" cy="7054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49BD03-2741-485B-BBCB-D41119533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6" y="3100153"/>
            <a:ext cx="629783" cy="7054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08BA12-3E50-45D6-8DE9-E972E028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8648" y="4104738"/>
            <a:ext cx="629783" cy="7054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A89AAD-6B69-469C-B430-1985D721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053446" y="4242284"/>
            <a:ext cx="629783" cy="705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D2A05-F9BB-4AB6-A778-F75FD2F5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9965512" y="3852849"/>
            <a:ext cx="629783" cy="7054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25ED6B-8D83-44B7-BDB3-10AB56B056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7" y="5483366"/>
            <a:ext cx="629783" cy="7054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57F6D-74FB-4005-9437-B7875B2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62934" y="5497418"/>
            <a:ext cx="629783" cy="7054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BB023-D284-4B04-ABE0-D5CFDC541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693349" y="4867596"/>
            <a:ext cx="629783" cy="7054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59826-65DD-42F4-AAD0-3BB9893D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680975" y="4956130"/>
            <a:ext cx="629783" cy="7054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AAF41E-45AA-4DF4-ADF3-451C1748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9557415" y="6026879"/>
            <a:ext cx="629783" cy="7054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290742-03E8-418F-830E-522FD1EA0C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21" y="1898128"/>
            <a:ext cx="629783" cy="7054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117A69-3479-4ABE-9AB4-26DCC73C69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13348" y="3770866"/>
            <a:ext cx="629783" cy="705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38D940-E052-4755-8C1E-81C85FF1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940995" y="1821128"/>
            <a:ext cx="629783" cy="7054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A13A5B-2E5C-427A-A460-6CF5303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266002" y="4155765"/>
            <a:ext cx="629783" cy="70547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212425-5C96-4BCC-B0D8-18CC112DD7BE}"/>
              </a:ext>
            </a:extLst>
          </p:cNvPr>
          <p:cNvSpPr txBox="1"/>
          <p:nvPr/>
        </p:nvSpPr>
        <p:spPr>
          <a:xfrm>
            <a:off x="0" y="-16333"/>
            <a:ext cx="1213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36 slices of mushroom onto a pizza cut into quarters. How many mushroom slices should go on each quarter?</a:t>
            </a:r>
          </a:p>
        </p:txBody>
      </p:sp>
    </p:spTree>
    <p:extLst>
      <p:ext uri="{BB962C8B-B14F-4D97-AF65-F5344CB8AC3E}">
        <p14:creationId xmlns:p14="http://schemas.microsoft.com/office/powerpoint/2010/main" val="485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0.03449 L 2.29167E-6 -0.03426 C -0.00183 -0.03727 -0.00326 -0.04005 -0.00521 -0.04259 C -0.00586 -0.04352 -0.0069 -0.04398 -0.00768 -0.04468 C -0.0155 -0.05417 -0.00873 -0.04769 -0.01433 -0.05301 C -0.0168 -0.05787 -0.01498 -0.05509 -0.01849 -0.0588 C -0.0194 -0.05949 -0.02318 -0.06343 -0.02448 -0.06435 C -0.02526 -0.06482 -0.02604 -0.06528 -0.02696 -0.06551 C -0.03164 -0.07199 -0.02683 -0.06667 -0.03281 -0.07014 C -0.03373 -0.0706 -0.03438 -0.07199 -0.03529 -0.07245 C -0.03685 -0.07338 -0.03867 -0.07407 -0.04037 -0.07477 C -0.04115 -0.07523 -0.04206 -0.0757 -0.04284 -0.07593 L -0.0487 -0.07708 C -0.05808 -0.08357 -0.04636 -0.07593 -0.05547 -0.08056 C -0.05651 -0.08102 -0.05755 -0.08218 -0.05873 -0.08287 C -0.0599 -0.08333 -0.06094 -0.08357 -0.06211 -0.08403 C -0.06302 -0.08449 -0.0638 -0.08472 -0.06472 -0.08495 C -0.075 -0.08472 -0.08529 -0.08472 -0.09571 -0.08403 C -0.09831 -0.0838 -0.09831 -0.08195 -0.10065 -0.08056 C -0.10169 -0.07986 -0.10287 -0.07986 -0.10404 -0.0794 C -0.10482 -0.07894 -0.10573 -0.07847 -0.10651 -0.07824 C -0.10729 -0.07755 -0.10821 -0.07685 -0.10899 -0.07593 C -0.1099 -0.07477 -0.11068 -0.07338 -0.11159 -0.07245 C -0.1125 -0.0713 -0.1138 -0.07107 -0.11498 -0.07014 C -0.12058 -0.06227 -0.11172 -0.07431 -0.11901 -0.06551 C -0.12031 -0.06412 -0.12123 -0.06204 -0.12253 -0.06088 C -0.12448 -0.05903 -0.12643 -0.05741 -0.12826 -0.05509 C -0.13229 -0.05046 -0.12904 -0.05255 -0.13334 -0.05046 C -0.14206 -0.03866 -0.13021 -0.0544 -0.13828 -0.04468 C -0.14544 -0.03657 -0.13841 -0.04329 -0.14427 -0.03796 C -0.14479 -0.03681 -0.14518 -0.03542 -0.14597 -0.03449 C -0.14922 -0.03009 -0.1487 -0.03264 -0.15091 -0.0287 C -0.15156 -0.02755 -0.15196 -0.02616 -0.15261 -0.02523 C -0.15339 -0.02384 -0.15443 -0.02292 -0.15508 -0.02176 C -0.15599 -0.02037 -0.15677 -0.01875 -0.15755 -0.01713 C -0.15821 -0.0162 -0.15886 -0.01574 -0.15925 -0.01482 C -0.16055 -0.0125 -0.16276 -0.00787 -0.16276 -0.00764 C -0.16289 -0.00648 -0.16302 -0.00463 -0.16354 -0.00324 C -0.16393 -0.00208 -0.16472 -0.00116 -0.16524 7.40741E-7 C -0.16589 0.00162 -0.16615 0.00324 -0.1668 0.00486 C -0.16849 0.00787 -0.17031 0.01065 -0.17188 0.01389 C -0.17331 0.01667 -0.17461 0.01968 -0.17604 0.02199 C -0.1793 0.02708 -0.17826 0.02384 -0.18112 0.03009 C -0.18177 0.03148 -0.18216 0.03333 -0.18281 0.03472 C -0.18373 0.03704 -0.18503 0.03935 -0.18607 0.04167 C -0.18711 0.04352 -0.18933 0.04838 -0.19037 0.04977 C -0.19102 0.05069 -0.19206 0.05116 -0.19284 0.05208 C -0.19336 0.05347 -0.19388 0.05509 -0.19453 0.05648 C -0.19492 0.05764 -0.19571 0.0581 -0.19623 0.05903 C -0.1974 0.06111 -0.19844 0.06343 -0.19948 0.06574 C -0.20013 0.0669 -0.20091 0.06805 -0.2013 0.06921 C -0.20143 0.07037 -0.20156 0.07176 -0.20209 0.07268 C -0.20261 0.07384 -0.20391 0.07407 -0.20456 0.075 C -0.20612 0.07685 -0.20742 0.07893 -0.20873 0.08079 C -0.20951 0.08194 -0.21029 0.08333 -0.21133 0.08426 C -0.21302 0.08588 -0.21485 0.08704 -0.21628 0.08889 C -0.21836 0.09167 -0.22018 0.09444 -0.22305 0.09583 L -0.22552 0.09699 C -0.22604 0.09815 -0.22643 0.09954 -0.22722 0.10023 C -0.22787 0.10116 -0.22891 0.10093 -0.22969 0.10162 C -0.23086 0.10231 -0.2319 0.10301 -0.23308 0.1037 C -0.23399 0.1044 -0.23464 0.10555 -0.23555 0.10625 C -0.23672 0.10694 -0.2388 0.10741 -0.2388 0.10764 C -0.23516 0.09954 -0.23959 0.10718 -0.23477 0.10278 C -0.22917 0.09768 -0.23516 0.10069 -0.22969 0.09699 C -0.22943 0.09676 -0.22917 0.09699 -0.22878 0.09699 L -0.22878 0.09722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3.7037E-7 L 2.29167E-6 0.00023 C -0.00222 -0.00463 -0.00417 -0.00949 -0.00664 -0.01366 C -0.00755 -0.01528 -0.00886 -0.01597 -0.0099 -0.01736 C -0.02005 -0.03333 -0.0112 -0.02222 -0.01849 -0.03102 C -0.02175 -0.03935 -0.0194 -0.03472 -0.02396 -0.04074 C -0.02513 -0.04213 -0.02995 -0.04884 -0.03164 -0.05023 C -0.03268 -0.05116 -0.03373 -0.05162 -0.0349 -0.05231 C -0.04102 -0.06319 -0.03477 -0.05417 -0.04245 -0.05995 C -0.04362 -0.06088 -0.04453 -0.06296 -0.04571 -0.06389 C -0.04779 -0.06551 -0.05013 -0.06643 -0.05222 -0.06759 C -0.05339 -0.06829 -0.05443 -0.06921 -0.05547 -0.06968 L -0.06315 -0.07153 C -0.07526 -0.08241 -0.06003 -0.06944 -0.07188 -0.07731 C -0.07331 -0.07824 -0.07461 -0.08009 -0.07617 -0.08125 C -0.07761 -0.08218 -0.07904 -0.08241 -0.08047 -0.0831 C -0.08164 -0.0838 -0.08268 -0.08449 -0.08386 -0.08495 C -0.09727 -0.08449 -0.11068 -0.08426 -0.12409 -0.0831 C -0.12748 -0.08287 -0.12748 -0.07963 -0.1306 -0.07731 C -0.1319 -0.07639 -0.13347 -0.07616 -0.1349 -0.07546 C -0.13594 -0.07477 -0.13711 -0.07407 -0.13815 -0.07338 C -0.13919 -0.07222 -0.14037 -0.07106 -0.14141 -0.06968 C -0.14258 -0.06782 -0.14349 -0.06551 -0.14466 -0.06389 C -0.14597 -0.06204 -0.14753 -0.06134 -0.14909 -0.05995 C -0.15638 -0.04676 -0.14492 -0.0669 -0.15443 -0.05231 C -0.15599 -0.04977 -0.15716 -0.04653 -0.15886 -0.04444 C -0.16146 -0.04143 -0.16406 -0.03843 -0.16641 -0.03472 C -0.17162 -0.02685 -0.16745 -0.03032 -0.17292 -0.02708 C -0.18425 -0.00694 -0.16888 -0.03356 -0.17943 -0.01736 C -0.18867 -0.00347 -0.17956 -0.01481 -0.18711 -0.00579 C -0.18776 -0.00393 -0.18828 -0.00162 -0.18933 -3.7037E-7 C -0.19349 0.00741 -0.19284 0.00301 -0.19584 0.00972 C -0.19662 0.01134 -0.19714 0.01366 -0.19792 0.01551 C -0.19896 0.01759 -0.20026 0.01921 -0.20117 0.0213 C -0.20235 0.02361 -0.20339 0.02639 -0.20443 0.02894 C -0.20521 0.03032 -0.20599 0.03125 -0.20664 0.03287 C -0.20821 0.03657 -0.21107 0.04444 -0.21107 0.04468 C -0.21133 0.04699 -0.21146 0.04977 -0.21211 0.05208 C -0.21263 0.05417 -0.21367 0.05579 -0.21433 0.05787 C -0.21511 0.06042 -0.2155 0.06319 -0.21641 0.06574 C -0.21849 0.07107 -0.22097 0.07569 -0.22292 0.08102 C -0.22474 0.08565 -0.22643 0.09051 -0.22839 0.09468 C -0.23255 0.10324 -0.23125 0.09769 -0.2349 0.1081 C -0.23581 0.11065 -0.23633 0.11343 -0.23711 0.11597 C -0.23841 0.11991 -0.23998 0.12361 -0.24141 0.12755 C -0.24271 0.13079 -0.24558 0.13866 -0.24688 0.14097 C -0.24779 0.14259 -0.24909 0.14352 -0.25013 0.14491 C -0.25091 0.14745 -0.25143 0.15023 -0.25235 0.15255 C -0.25287 0.15417 -0.25391 0.15509 -0.25456 0.15648 C -0.25612 0.16019 -0.25742 0.16412 -0.25886 0.16806 C -0.25964 0.16991 -0.26068 0.17176 -0.26107 0.17384 C -0.26133 0.17569 -0.26146 0.17801 -0.26211 0.17963 C -0.26289 0.18148 -0.26446 0.18194 -0.26537 0.18357 C -0.26732 0.18657 -0.26901 0.19005 -0.27084 0.19329 C -0.27188 0.19514 -0.27279 0.19745 -0.27409 0.19907 C -0.2763 0.20162 -0.27878 0.20347 -0.2806 0.20671 C -0.28321 0.21134 -0.28568 0.2162 -0.28933 0.21829 L -0.29258 0.22014 C -0.29323 0.22222 -0.29375 0.22454 -0.29479 0.22593 C -0.29558 0.22732 -0.29701 0.22708 -0.29805 0.22801 C -0.29948 0.22917 -0.30091 0.23032 -0.30235 0.23171 C -0.30352 0.23287 -0.30443 0.23472 -0.3056 0.23565 C -0.30703 0.23681 -0.3099 0.23773 -0.3099 0.23796 C -0.30508 0.22454 -0.31081 0.23727 -0.30456 0.22986 C -0.29727 0.2213 -0.30508 0.22662 -0.29805 0.22014 C -0.29766 0.21991 -0.29727 0.22014 -0.29688 0.22014 L -0.29688 0.22037 " pathEditMode="relative" rAng="0" ptsTypes="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4.44444E-6 L -4.79167E-6 0.00024 C -0.00221 -0.00463 -0.00416 -0.00949 -0.00664 -0.01365 C -0.00755 -0.01527 -0.00885 -0.01597 -0.00989 -0.01736 C -0.02005 -0.03333 -0.01119 -0.02222 -0.01848 -0.03101 C -0.02174 -0.03935 -0.0194 -0.03472 -0.02395 -0.04074 C -0.02513 -0.04213 -0.02994 -0.04884 -0.03164 -0.05023 C -0.03268 -0.05115 -0.03372 -0.05162 -0.03489 -0.05231 C -0.04101 -0.06319 -0.03476 -0.05416 -0.04244 -0.05995 C -0.04361 -0.06088 -0.04453 -0.06296 -0.0457 -0.06388 C -0.04778 -0.0655 -0.05013 -0.06643 -0.05221 -0.06759 C -0.05338 -0.06828 -0.05442 -0.06921 -0.05546 -0.06967 L -0.06315 -0.07152 C -0.07526 -0.0824 -0.06002 -0.06944 -0.07187 -0.07731 C -0.0733 -0.07824 -0.0746 -0.08009 -0.07617 -0.08125 C -0.0776 -0.08217 -0.07903 -0.0824 -0.08046 -0.0831 C -0.08164 -0.08379 -0.08268 -0.08449 -0.08385 -0.08495 C -0.09726 -0.08449 -0.11067 -0.08425 -0.12408 -0.0831 C -0.12747 -0.08287 -0.12747 -0.07963 -0.13059 -0.07731 C -0.1319 -0.07638 -0.13346 -0.07615 -0.13489 -0.07546 C -0.13593 -0.07476 -0.1371 -0.07407 -0.13815 -0.07338 C -0.13919 -0.07222 -0.14036 -0.07106 -0.1414 -0.06967 C -0.14257 -0.06782 -0.14348 -0.0655 -0.14466 -0.06388 C -0.14596 -0.06203 -0.14752 -0.06134 -0.14908 -0.05995 C -0.15638 -0.04675 -0.14492 -0.06689 -0.15442 -0.05231 C -0.15598 -0.04976 -0.15716 -0.04652 -0.15885 -0.04444 C -0.16145 -0.04143 -0.16406 -0.03842 -0.1664 -0.03472 C -0.17161 -0.02685 -0.16744 -0.03032 -0.17291 -0.02708 C -0.18424 -0.00694 -0.16888 -0.03356 -0.17942 -0.01736 C -0.18867 -0.00347 -0.17955 -0.01481 -0.1871 -0.00578 C -0.18776 -0.00393 -0.18828 -0.00162 -0.18932 -4.44444E-6 C -0.19348 0.00741 -0.19283 0.00301 -0.19583 0.00973 C -0.19661 0.01135 -0.19713 0.01366 -0.19791 0.01551 C -0.19895 0.0176 -0.20026 0.01922 -0.20117 0.0213 C -0.20234 0.02362 -0.20338 0.02639 -0.20442 0.02894 C -0.2052 0.03033 -0.20598 0.03125 -0.20664 0.03287 C -0.2082 0.03658 -0.21106 0.04445 -0.21106 0.04468 C -0.21132 0.047 -0.21145 0.04977 -0.2121 0.05209 C -0.21263 0.05417 -0.21367 0.05579 -0.21432 0.05787 C -0.2151 0.06042 -0.21549 0.0632 -0.2164 0.06575 C -0.21848 0.07107 -0.22096 0.0757 -0.22291 0.08102 C -0.22473 0.08565 -0.22643 0.09051 -0.22838 0.09468 C -0.23255 0.10325 -0.23125 0.09769 -0.23489 0.10811 C -0.2358 0.11065 -0.23632 0.11343 -0.2371 0.11598 C -0.23841 0.11991 -0.23997 0.12362 -0.2414 0.12755 C -0.2427 0.13079 -0.24557 0.13866 -0.24687 0.14098 C -0.24778 0.1426 -0.24908 0.14352 -0.25013 0.14491 C -0.25091 0.14746 -0.25143 0.15024 -0.25234 0.15255 C -0.25286 0.15417 -0.2539 0.1551 -0.25455 0.15649 C -0.25611 0.16019 -0.25742 0.16412 -0.25885 0.16806 C -0.25963 0.16991 -0.26067 0.17176 -0.26106 0.17385 C -0.26132 0.1757 -0.26145 0.17801 -0.2621 0.17963 C -0.26289 0.18149 -0.26445 0.18195 -0.26536 0.18357 C -0.26731 0.18658 -0.26901 0.19005 -0.27083 0.19329 C -0.27187 0.19514 -0.27278 0.19746 -0.27408 0.19908 C -0.2763 0.20162 -0.27877 0.20348 -0.28059 0.20672 C -0.2832 0.21135 -0.28567 0.21621 -0.28932 0.21829 L -0.29257 0.22014 C -0.29322 0.22223 -0.29375 0.22454 -0.29479 0.22593 C -0.29557 0.22732 -0.297 0.22709 -0.29804 0.22801 C -0.29947 0.22917 -0.30091 0.23033 -0.30234 0.23172 C -0.30351 0.23287 -0.30442 0.23473 -0.30559 0.23565 C -0.30703 0.23681 -0.30989 0.23774 -0.30989 0.23797 C -0.30507 0.22454 -0.3108 0.23727 -0.30455 0.22987 C -0.29726 0.2213 -0.30507 0.22662 -0.29804 0.22014 C -0.29765 0.21991 -0.29726 0.22014 -0.29687 0.22014 L -0.29687 0.22037 " pathEditMode="relative" rAng="0" ptsTypes="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64 0.15416 L -0.00364 0.15439 C -0.00677 0.15439 -0.00976 0.15486 -0.01276 0.15578 C -0.0138 0.15601 -0.01471 0.15694 -0.01575 0.1574 C -0.02955 0.16412 -0.01835 0.15787 -0.02968 0.16458 L -0.0388 0.16967 L -0.04179 0.17129 C -0.04283 0.17268 -0.04362 0.17407 -0.04479 0.175 C -0.04596 0.17569 -0.04752 0.17592 -0.04882 0.17662 C -0.04987 0.17708 -0.05078 0.17777 -0.05182 0.17824 L -0.05976 0.18171 C -0.06848 0.19189 -0.05755 0.17986 -0.06575 0.18703 C -0.07278 0.19305 -0.06445 0.18865 -0.07278 0.19236 C -0.07864 0.19745 -0.07539 0.1949 -0.08281 0.1993 L -0.0858 0.20092 C -0.09049 0.20926 -0.08437 0.19976 -0.09179 0.20625 C -0.0927 0.20694 -0.09296 0.20879 -0.09388 0.20972 C -0.09466 0.21111 -0.09583 0.2118 -0.09687 0.21319 C -0.09752 0.21412 -0.09804 0.21574 -0.09882 0.21666 C -0.09973 0.21782 -0.10091 0.21875 -0.10182 0.22014 C -0.10286 0.22176 -0.10364 0.22384 -0.10481 0.22546 C -0.10572 0.22662 -0.1069 0.22731 -0.10781 0.2287 C -0.10898 0.23078 -0.10963 0.23356 -0.11093 0.23588 C -0.11171 0.23773 -0.11289 0.23912 -0.11393 0.2412 C -0.11497 0.24328 -0.11575 0.24583 -0.11692 0.24791 C -0.1177 0.24976 -0.11888 0.25139 -0.11992 0.25324 C -0.12122 0.25601 -0.12187 0.25995 -0.12382 0.26203 C -0.12473 0.26296 -0.12591 0.26319 -0.12682 0.26365 C -0.12812 0.26713 -0.12916 0.27106 -0.13072 0.2743 C -0.13216 0.27662 -0.13372 0.27847 -0.13489 0.28125 C -0.13619 0.28472 -0.1371 0.28865 -0.1388 0.29166 C -0.13958 0.29282 -0.14023 0.29375 -0.14088 0.29514 C -0.14231 0.29838 -0.14414 0.30162 -0.14479 0.30555 C -0.14518 0.30717 -0.14531 0.30926 -0.14583 0.31088 C -0.14661 0.31296 -0.14778 0.31435 -0.14882 0.31597 C -0.15052 0.32523 -0.14869 0.31759 -0.15286 0.32639 C -0.15755 0.33634 -0.15195 0.32662 -0.15677 0.33865 C -0.15768 0.34074 -0.15885 0.34213 -0.15976 0.34375 C -0.1608 0.3493 -0.16289 0.36088 -0.16484 0.36296 L -0.16783 0.36643 C -0.16822 0.36828 -0.16822 0.37037 -0.16888 0.37176 C -0.17018 0.375 -0.17382 0.38055 -0.17382 0.38078 C -0.17447 0.38287 -0.17487 0.38541 -0.17591 0.3875 C -0.17734 0.39074 -0.17916 0.39328 -0.18085 0.39629 L -0.18385 0.40139 L -0.1858 0.40486 C -0.18658 0.40601 -0.1871 0.4074 -0.18789 0.40833 C -0.1888 0.40949 -0.18997 0.41064 -0.19088 0.4118 C -0.19231 0.41389 -0.19322 0.41713 -0.19492 0.41875 C -0.19583 0.4199 -0.197 0.42106 -0.19791 0.42222 C -0.1996 0.425 -0.20091 0.4287 -0.20286 0.43101 C -0.2121 0.44166 -0.20078 0.42801 -0.20781 0.43796 C -0.20885 0.43935 -0.21002 0.44004 -0.2108 0.44143 C -0.21263 0.44421 -0.21458 0.44676 -0.21588 0.45023 C -0.21718 0.45347 -0.21796 0.45833 -0.21979 0.46064 L -0.22578 0.46759 C -0.22656 0.46944 -0.22734 0.47083 -0.22786 0.47268 C -0.22838 0.47453 -0.22825 0.47662 -0.2289 0.47801 C -0.22968 0.47963 -0.23085 0.48032 -0.2319 0.48148 C -0.23255 0.48333 -0.23307 0.48541 -0.23385 0.4868 C -0.23476 0.48819 -0.23632 0.48842 -0.23684 0.49027 C -0.23763 0.49213 -0.23723 0.49514 -0.23789 0.49722 C -0.24101 0.50694 -0.24088 0.49907 -0.24088 0.50439 L -0.24088 0.50463 " pathEditMode="relative" rAng="0" ptsTypes="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55 0.14468 L -0.0155 0.14491 C -0.01862 0.14491 -0.02162 0.14537 -0.02461 0.1463 C -0.02565 0.14653 -0.02657 0.14745 -0.02761 0.14792 C -0.04141 0.15463 -0.03021 0.14838 -0.04154 0.15509 L -0.05065 0.16018 L -0.05365 0.16181 C -0.05469 0.16319 -0.05547 0.16458 -0.05664 0.16551 C -0.05782 0.1662 -0.05938 0.16643 -0.06068 0.16713 C -0.06172 0.16759 -0.06263 0.16829 -0.06368 0.16875 L -0.07162 0.17222 C -0.08034 0.18241 -0.0694 0.17037 -0.07761 0.17755 C -0.08464 0.18356 -0.07631 0.17917 -0.08464 0.18287 C -0.0905 0.18796 -0.08724 0.18542 -0.09466 0.18981 L -0.09766 0.19143 C -0.10235 0.19977 -0.09623 0.19028 -0.10365 0.19676 C -0.10456 0.19745 -0.10482 0.19931 -0.10573 0.20023 C -0.10651 0.20162 -0.10769 0.20231 -0.10873 0.2037 C -0.10938 0.20463 -0.1099 0.20625 -0.11068 0.20718 C -0.11159 0.20833 -0.11276 0.20926 -0.11368 0.21065 C -0.11472 0.21227 -0.1155 0.21435 -0.11667 0.21597 C -0.11758 0.21713 -0.11875 0.21782 -0.11966 0.21921 C -0.12084 0.2213 -0.12149 0.22407 -0.12279 0.22639 C -0.12357 0.22824 -0.12474 0.22963 -0.12578 0.23171 C -0.12683 0.2338 -0.12761 0.23634 -0.12878 0.23843 C -0.12956 0.24028 -0.13073 0.2419 -0.13177 0.24375 C -0.13308 0.24653 -0.13373 0.25046 -0.13568 0.25255 C -0.13659 0.25347 -0.13776 0.2537 -0.13868 0.25417 C -0.13998 0.25764 -0.14102 0.26157 -0.14258 0.26481 C -0.14401 0.26713 -0.14558 0.26898 -0.14675 0.27176 C -0.14805 0.27523 -0.14896 0.27917 -0.15065 0.28218 C -0.15144 0.28333 -0.15209 0.28426 -0.15274 0.28565 C -0.15417 0.28889 -0.15599 0.29213 -0.15664 0.29606 C -0.15703 0.29768 -0.15716 0.29977 -0.15769 0.30139 C -0.15847 0.30347 -0.15964 0.30486 -0.16068 0.30648 C -0.16237 0.31574 -0.16055 0.3081 -0.16472 0.3169 C -0.1694 0.32685 -0.16381 0.31713 -0.16862 0.32917 C -0.16953 0.33125 -0.17071 0.33264 -0.17162 0.33426 C -0.17266 0.33981 -0.17474 0.35139 -0.1767 0.35347 L -0.17969 0.35694 C -0.18008 0.3588 -0.18008 0.36088 -0.18073 0.36227 C -0.18203 0.36551 -0.18568 0.37106 -0.18568 0.3713 C -0.18633 0.37338 -0.18672 0.37593 -0.18776 0.37801 C -0.1892 0.38125 -0.19102 0.3838 -0.19271 0.38681 L -0.19571 0.3919 L -0.19766 0.39537 C -0.19844 0.39653 -0.19896 0.39792 -0.19974 0.39884 C -0.20065 0.4 -0.20183 0.40116 -0.20274 0.40231 C -0.20417 0.4044 -0.20508 0.40764 -0.20677 0.40926 C -0.20769 0.41042 -0.20886 0.41157 -0.20977 0.41273 C -0.21146 0.41551 -0.21276 0.41921 -0.21472 0.42153 C -0.22396 0.43218 -0.21263 0.41852 -0.21966 0.42847 C -0.22071 0.42986 -0.22188 0.43056 -0.22266 0.43194 C -0.22448 0.43472 -0.22644 0.43727 -0.22774 0.44074 C -0.22904 0.44398 -0.22982 0.44884 -0.23164 0.45116 L -0.23763 0.4581 C -0.23841 0.45995 -0.2392 0.46134 -0.23972 0.46319 C -0.24024 0.46505 -0.24011 0.46713 -0.24076 0.46852 C -0.24154 0.47014 -0.24271 0.47083 -0.24375 0.47199 C -0.2444 0.47384 -0.24493 0.47593 -0.24571 0.47731 C -0.24662 0.4787 -0.24818 0.47893 -0.2487 0.48079 C -0.24948 0.48264 -0.24909 0.48565 -0.24974 0.48773 C -0.25287 0.49745 -0.25274 0.48958 -0.25274 0.49491 L -0.25274 0.49514 " pathEditMode="relative" rAng="0" ptsTypes="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02 0.21204 L 0.01302 0.21227 C 0.00989 0.21227 0.0069 0.21273 0.0039 0.21366 C 0.00286 0.21389 0.00195 0.21482 0.00091 0.21528 C -0.01289 0.22199 -0.00169 0.21574 -0.01302 0.22245 L -0.02214 0.22755 L -0.02513 0.22917 C -0.02617 0.23056 -0.02695 0.23195 -0.02813 0.23287 C -0.0293 0.23357 -0.03086 0.2338 -0.03216 0.23449 C -0.0332 0.23495 -0.03412 0.23565 -0.03516 0.23611 L -0.0431 0.23958 C -0.05182 0.24977 -0.04089 0.23773 -0.04909 0.24491 C -0.05612 0.25093 -0.04779 0.24653 -0.05612 0.25023 C -0.06198 0.25532 -0.05873 0.25278 -0.06615 0.25718 L -0.06914 0.2588 C -0.07383 0.26713 -0.06771 0.25764 -0.07513 0.26412 C -0.07604 0.26482 -0.0763 0.26667 -0.07722 0.26759 C -0.078 0.26898 -0.07917 0.26968 -0.08021 0.27107 C -0.08086 0.27199 -0.08138 0.27361 -0.08216 0.27454 C -0.08307 0.2757 -0.08425 0.27662 -0.08516 0.27801 C -0.0862 0.27963 -0.08698 0.28171 -0.08815 0.28333 C -0.08906 0.28449 -0.09024 0.28519 -0.09115 0.28657 C -0.09232 0.28866 -0.09297 0.29144 -0.09427 0.29375 C -0.09505 0.2956 -0.09623 0.29699 -0.09727 0.29907 C -0.09831 0.30116 -0.09909 0.3037 -0.10026 0.30579 C -0.10104 0.30764 -0.10222 0.30926 -0.10326 0.31111 C -0.10456 0.31389 -0.10521 0.31782 -0.10716 0.31991 C -0.10807 0.32083 -0.10925 0.32107 -0.11016 0.32153 C -0.11146 0.325 -0.1125 0.32894 -0.11406 0.33218 C -0.1155 0.33449 -0.11706 0.33634 -0.11823 0.33912 C -0.11953 0.34259 -0.12044 0.34653 -0.12214 0.34954 C -0.12292 0.3507 -0.12357 0.35162 -0.12422 0.35301 C -0.12565 0.35625 -0.12748 0.35949 -0.12813 0.36343 C -0.12852 0.36505 -0.12865 0.36713 -0.12917 0.36875 C -0.12995 0.37083 -0.13112 0.37222 -0.13216 0.37384 C -0.13386 0.3831 -0.13203 0.37546 -0.1362 0.38426 C -0.14089 0.39421 -0.13529 0.38449 -0.14011 0.39653 C -0.14102 0.39861 -0.14219 0.4 -0.1431 0.40162 C -0.14414 0.40718 -0.14623 0.41875 -0.14818 0.42083 L -0.15117 0.42431 C -0.15156 0.42616 -0.15156 0.42824 -0.15222 0.42963 C -0.15352 0.43287 -0.15716 0.43843 -0.15716 0.43866 C -0.15781 0.44074 -0.1582 0.44329 -0.15925 0.44537 C -0.16068 0.44861 -0.1625 0.45116 -0.16419 0.45417 L -0.16719 0.45926 L -0.16914 0.46273 C -0.16992 0.46389 -0.17044 0.46528 -0.17123 0.4662 C -0.17214 0.46736 -0.17331 0.46852 -0.17422 0.46968 C -0.17565 0.47176 -0.17656 0.475 -0.17826 0.47662 C -0.17917 0.47778 -0.18034 0.47894 -0.18125 0.48009 C -0.18294 0.48287 -0.18425 0.48657 -0.1862 0.48889 C -0.19544 0.49954 -0.18412 0.48588 -0.19115 0.49583 C -0.19219 0.49722 -0.19336 0.49792 -0.19414 0.49931 C -0.19597 0.50208 -0.19792 0.50463 -0.19922 0.5081 C -0.20052 0.51134 -0.2013 0.5162 -0.20313 0.51852 L -0.20912 0.52546 C -0.2099 0.52732 -0.21068 0.5287 -0.2112 0.53056 C -0.21172 0.53241 -0.21159 0.53449 -0.21224 0.53588 C -0.21302 0.5375 -0.21419 0.5382 -0.21524 0.53935 C -0.21589 0.5412 -0.21641 0.54329 -0.21719 0.54468 C -0.2181 0.54607 -0.21966 0.5463 -0.22018 0.54815 C -0.22097 0.55 -0.22057 0.55301 -0.22123 0.55509 C -0.22435 0.56482 -0.22422 0.55695 -0.22422 0.56227 L -0.22422 0.5625 " pathEditMode="relative" rAng="0" ptsTypes="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72 0.1037 L -0.00872 0.10393 L -0.02838 0.11528 C -0.02838 0.11551 -0.03489 0.11898 -0.03489 0.11921 C -0.03594 0.12037 -0.03698 0.12199 -0.03815 0.12292 C -0.04023 0.12454 -0.04245 0.12569 -0.04466 0.12685 L -0.05338 0.13055 C -0.05937 0.13773 -0.05377 0.13218 -0.06315 0.13634 C -0.06536 0.1375 -0.06745 0.13935 -0.06966 0.14028 C -0.07109 0.14097 -0.07252 0.14143 -0.07396 0.14213 C -0.07513 0.14282 -0.07617 0.14375 -0.07721 0.14421 C -0.08008 0.1456 -0.08307 0.14676 -0.08594 0.14815 L -0.09036 0.15 C -0.0918 0.15069 -0.09323 0.15139 -0.09466 0.15185 L -0.10013 0.15393 C -0.10573 0.16065 -0.10078 0.15579 -0.10872 0.15972 C -0.11094 0.16065 -0.11302 0.1625 -0.11523 0.16343 C -0.1168 0.16412 -0.11823 0.16458 -0.11966 0.16551 C -0.13281 0.17245 -0.12044 0.16667 -0.13047 0.1713 C -0.13555 0.18032 -0.12903 0.16991 -0.13698 0.17708 C -0.13789 0.17778 -0.13828 0.17986 -0.13919 0.18079 C -0.14023 0.18194 -0.1414 0.18194 -0.14245 0.18287 C -0.15586 0.19305 -0.13919 0.18079 -0.15013 0.19051 C -0.15104 0.19143 -0.15221 0.1919 -0.15338 0.19259 L -0.15989 0.20023 C -0.16094 0.20162 -0.16224 0.20255 -0.16315 0.20417 C -0.16614 0.20949 -0.16432 0.20741 -0.16849 0.20995 C -0.16927 0.2118 -0.16966 0.21412 -0.1707 0.21574 C -0.172 0.21759 -0.1737 0.21805 -0.17513 0.21944 C -0.17617 0.2206 -0.17721 0.22222 -0.17838 0.22338 C -0.18502 0.2412 -0.17643 0.21921 -0.18268 0.2331 C -0.18346 0.23495 -0.18398 0.23727 -0.18489 0.23889 C -0.18958 0.24745 -0.18698 0.2375 -0.1914 0.24861 C -0.19232 0.25093 -0.19271 0.2537 -0.19349 0.25625 C -0.19544 0.26204 -0.19557 0.2618 -0.19791 0.26597 C -0.20013 0.28218 -0.19726 0.26713 -0.20117 0.27755 C -0.20573 0.28958 -0.20156 0.28079 -0.20443 0.29097 C -0.20495 0.29305 -0.20586 0.29491 -0.20664 0.29676 L -0.20989 0.31435 L -0.21094 0.32014 L -0.21198 0.32593 C -0.21237 0.33032 -0.21276 0.33495 -0.21315 0.33935 C -0.21367 0.34653 -0.21419 0.35185 -0.21523 0.3588 C -0.21523 0.35903 -0.21797 0.37315 -0.21849 0.37616 C -0.21888 0.37801 -0.2194 0.37986 -0.21966 0.38194 C -0.22031 0.38704 -0.22083 0.39236 -0.22174 0.39745 C -0.22213 0.3993 -0.22226 0.40139 -0.22291 0.40324 C -0.22344 0.40463 -0.22435 0.40579 -0.22513 0.40694 C -0.22812 0.42917 -0.22383 0.40185 -0.22838 0.4206 C -0.23047 0.42917 -0.22838 0.42662 -0.23047 0.43403 C -0.23112 0.43611 -0.2319 0.43796 -0.23268 0.43981 C -0.23541 0.4544 -0.23177 0.43657 -0.23594 0.45139 C -0.2388 0.46157 -0.23489 0.4537 -0.23919 0.46111 C -0.23958 0.46296 -0.23997 0.46505 -0.24023 0.4669 C -0.24075 0.46944 -0.24075 0.47222 -0.2414 0.47477 C -0.24193 0.47685 -0.24284 0.47847 -0.24349 0.48055 C -0.24388 0.4831 -0.24401 0.48565 -0.24466 0.48819 C -0.2487 0.50509 -0.24531 0.48356 -0.24791 0.49977 C -0.24831 0.50231 -0.24857 0.50486 -0.24896 0.50764 C -0.24935 0.50949 -0.24974 0.51134 -0.25013 0.51343 C -0.25052 0.51597 -0.25039 0.51875 -0.25117 0.52106 C -0.25221 0.52407 -0.25416 0.52593 -0.25547 0.5287 C -0.25716 0.53241 -0.25846 0.53657 -0.25989 0.54028 C -0.26055 0.54236 -0.26159 0.54398 -0.26198 0.5463 C -0.26237 0.54815 -0.2625 0.55023 -0.26315 0.55208 C -0.26406 0.55486 -0.26536 0.55718 -0.2664 0.55972 C -0.26719 0.56157 -0.26784 0.56366 -0.26849 0.56551 C -0.26953 0.56805 -0.2707 0.5706 -0.27174 0.57315 C -0.27252 0.57523 -0.27331 0.57708 -0.27396 0.57893 C -0.27474 0.58148 -0.27513 0.58449 -0.27617 0.5868 C -0.27695 0.58866 -0.27851 0.58889 -0.27943 0.59074 C -0.28177 0.59537 -0.28372 0.60093 -0.28594 0.60602 L -0.28919 0.61389 C -0.29023 0.61643 -0.29114 0.61921 -0.29245 0.62153 L -0.29791 0.63125 C -0.29857 0.63241 -0.29948 0.63356 -0.3 0.63518 C -0.30078 0.63704 -0.3013 0.63912 -0.30221 0.64097 C -0.3043 0.64491 -0.30664 0.64861 -0.30872 0.65255 L -0.31198 0.65833 L -0.3164 0.66597 C -0.31706 0.66736 -0.31771 0.66898 -0.31849 0.66991 C -0.32851 0.68171 -0.31627 0.66667 -0.32396 0.67755 C -0.325 0.67917 -0.3263 0.67986 -0.32721 0.68148 C -0.33099 0.68727 -0.33086 0.68958 -0.33489 0.69305 C -0.33581 0.69398 -0.33698 0.69444 -0.33815 0.69491 C -0.33919 0.69699 -0.3401 0.6993 -0.3414 0.70069 C -0.34232 0.70185 -0.34362 0.70185 -0.34466 0.70278 C -0.34609 0.70393 -0.34752 0.70509 -0.34896 0.70671 C -0.35013 0.70764 -0.35104 0.70926 -0.35221 0.71042 C -0.35599 0.71435 -0.35612 0.71412 -0.35989 0.7162 C -0.36094 0.71759 -0.36185 0.71921 -0.36315 0.72014 C -0.36888 0.72407 -0.36914 0.71968 -0.375 0.72593 C -0.38268 0.73403 -0.37838 0.73125 -0.38815 0.73356 C -0.39075 0.73611 -0.39284 0.73843 -0.3957 0.73935 C -0.39791 0.74028 -0.4 0.74074 -0.40221 0.74143 C -0.40742 0.74282 -0.41562 0.74421 -0.4207 0.74537 L -0.46849 0.74329 C -0.47044 0.74329 -0.47474 0.73843 -0.47617 0.7375 C -0.47825 0.73611 -0.48047 0.73495 -0.48268 0.73356 C -0.49049 0.72893 -0.48073 0.73472 -0.49023 0.72986 C -0.4914 0.72917 -0.49245 0.72847 -0.49349 0.72778 C -0.50312 0.72292 -0.49336 0.7287 -0.50117 0.72407 C -0.50625 0.71782 -0.50234 0.72153 -0.50872 0.71829 C -0.51094 0.71713 -0.51523 0.71435 -0.51523 0.71458 C -0.51562 0.7125 -0.51549 0.70995 -0.5164 0.70856 C -0.51719 0.70718 -0.51862 0.70741 -0.51966 0.70671 C -0.52799 0.69907 -0.51797 0.70555 -0.52617 0.70069 C -0.52721 0.69884 -0.52825 0.69676 -0.52943 0.69491 C -0.53034 0.69352 -0.53177 0.69282 -0.53268 0.6912 C -0.53984 0.67824 -0.52943 0.6919 -0.53802 0.68148 C -0.54427 0.66481 -0.53685 0.68588 -0.54127 0.66991 C -0.54193 0.66782 -0.54284 0.6662 -0.54349 0.66412 C -0.54427 0.66157 -0.54492 0.6588 -0.5457 0.65625 C -0.54635 0.6544 -0.54726 0.65255 -0.54791 0.65046 C -0.55 0.64305 -0.54791 0.6456 -0.55 0.63704 C -0.55234 0.62708 -0.55156 0.63495 -0.55443 0.62731 C -0.55534 0.625 -0.55586 0.62222 -0.55651 0.61968 C -0.55833 0.60741 -0.55677 0.61412 -0.56198 0.60023 L -0.56198 0.60046 C -0.56354 0.59236 -0.5625 0.5963 -0.56523 0.58866 C -0.56562 0.58495 -0.56588 0.58102 -0.56627 0.57708 C -0.56653 0.57523 -0.56719 0.57338 -0.56745 0.5713 L -0.56953 0.55579 C -0.56888 0.53032 -0.56966 0.52315 -0.56745 0.5037 C -0.56719 0.50116 -0.56693 0.49838 -0.56627 0.49583 C -0.56588 0.49375 -0.56484 0.49213 -0.56419 0.49005 C -0.56289 0.48356 -0.56302 0.48333 -0.56094 0.47662 C -0.56028 0.47454 -0.55937 0.47292 -0.55872 0.47083 C -0.5582 0.46898 -0.5582 0.46667 -0.55768 0.46505 C -0.55716 0.46343 -0.55612 0.4625 -0.55547 0.46111 C -0.5543 0.45856 -0.55325 0.45602 -0.55221 0.45347 C -0.55065 0.44954 -0.54974 0.44514 -0.54791 0.4419 L -0.54466 0.43611 L -0.54466 0.43634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112 0.16088 L 0.03112 0.16111 L 0.01146 0.17245 C 0.01146 0.17268 0.00495 0.17616 0.00495 0.17639 C 0.00391 0.17754 0.00287 0.17916 0.0017 0.18009 C -0.00039 0.18171 -0.0026 0.18287 -0.00481 0.18403 L -0.01354 0.18773 C -0.01953 0.19491 -0.01393 0.18935 -0.0233 0.19352 C -0.02552 0.19467 -0.0276 0.19653 -0.02981 0.19745 C -0.03125 0.19815 -0.03268 0.19861 -0.03411 0.1993 C -0.03528 0.2 -0.03632 0.20092 -0.03737 0.20139 C -0.04023 0.20278 -0.04322 0.20393 -0.04609 0.20532 L -0.05052 0.20717 C -0.05195 0.20787 -0.05338 0.20856 -0.05481 0.20903 L -0.06028 0.21111 C -0.06588 0.21782 -0.06093 0.21296 -0.06888 0.2169 C -0.07109 0.21782 -0.07317 0.21967 -0.07539 0.2206 C -0.07695 0.22129 -0.07838 0.22176 -0.07981 0.22268 C -0.09296 0.22963 -0.08059 0.22384 -0.09062 0.22847 C -0.0957 0.2375 -0.08919 0.22708 -0.09713 0.23426 C -0.09804 0.23495 -0.09843 0.23704 -0.09934 0.23796 C -0.10039 0.23912 -0.10156 0.23912 -0.1026 0.24004 C -0.11601 0.25023 -0.09934 0.23796 -0.11028 0.24768 C -0.11119 0.24861 -0.11237 0.24907 -0.11354 0.24977 L -0.12005 0.25741 C -0.12109 0.25879 -0.12239 0.25972 -0.1233 0.26134 C -0.1263 0.26666 -0.12447 0.26458 -0.12864 0.26713 C -0.12942 0.26898 -0.12981 0.27129 -0.13085 0.27291 C -0.13216 0.27477 -0.13385 0.27523 -0.13528 0.27662 C -0.13632 0.27778 -0.13737 0.2794 -0.13854 0.28055 C -0.14518 0.29838 -0.13658 0.27639 -0.14283 0.29028 C -0.14362 0.29213 -0.14414 0.29444 -0.14505 0.29606 C -0.14973 0.30463 -0.14713 0.29467 -0.15156 0.30579 C -0.15247 0.3081 -0.15286 0.31088 -0.15364 0.31342 C -0.15559 0.31921 -0.15572 0.31898 -0.15807 0.32315 C -0.16028 0.33935 -0.15742 0.3243 -0.16132 0.33472 C -0.16588 0.34676 -0.16171 0.33796 -0.16458 0.34815 C -0.1651 0.35023 -0.16601 0.35208 -0.16679 0.35393 L -0.17005 0.37153 L -0.17109 0.37731 L -0.17213 0.3831 C -0.17252 0.3875 -0.17291 0.39213 -0.1733 0.39653 C -0.17382 0.4037 -0.17434 0.40903 -0.17539 0.41597 C -0.17539 0.4162 -0.17812 0.43032 -0.17864 0.43333 C -0.17903 0.43518 -0.17955 0.43704 -0.17981 0.43912 C -0.18046 0.44421 -0.18098 0.44954 -0.1819 0.45463 C -0.18229 0.45648 -0.18242 0.45856 -0.18307 0.46041 C -0.18359 0.4618 -0.1845 0.46296 -0.18528 0.46412 C -0.18828 0.48634 -0.18398 0.45903 -0.18854 0.47778 C -0.19062 0.48634 -0.18854 0.48379 -0.19062 0.4912 C -0.19127 0.49329 -0.19205 0.49514 -0.19283 0.49699 C -0.19557 0.51157 -0.19192 0.49375 -0.19609 0.50856 C -0.19895 0.51875 -0.19505 0.51088 -0.19934 0.51829 C -0.19973 0.52014 -0.20013 0.52222 -0.20039 0.52407 C -0.20091 0.52662 -0.20091 0.5294 -0.20156 0.53194 C -0.20208 0.53403 -0.20299 0.53565 -0.20364 0.53773 C -0.20403 0.54028 -0.20416 0.54282 -0.20481 0.54537 C -0.20885 0.56227 -0.20546 0.54074 -0.20807 0.55694 C -0.20846 0.55949 -0.20872 0.56204 -0.20911 0.56481 C -0.2095 0.56666 -0.20989 0.56852 -0.21028 0.5706 C -0.21067 0.57315 -0.21054 0.57592 -0.21132 0.57824 C -0.21237 0.58125 -0.21432 0.5831 -0.21562 0.58588 C -0.21731 0.58958 -0.21862 0.59375 -0.22005 0.59745 C -0.2207 0.59954 -0.22174 0.60116 -0.22213 0.60347 C -0.22252 0.60532 -0.22265 0.60741 -0.2233 0.60926 C -0.22421 0.61204 -0.22552 0.61435 -0.22656 0.6169 C -0.22734 0.61875 -0.22799 0.62083 -0.22864 0.62268 C -0.22968 0.62523 -0.23085 0.62778 -0.2319 0.63032 C -0.23268 0.63241 -0.23346 0.63426 -0.23411 0.63611 C -0.23489 0.63866 -0.23528 0.64166 -0.23632 0.64398 C -0.2371 0.64583 -0.23867 0.64606 -0.23958 0.64791 C -0.24192 0.65254 -0.24388 0.6581 -0.24609 0.66319 L -0.24934 0.67106 C -0.25039 0.67361 -0.2513 0.67639 -0.2526 0.6787 L -0.25807 0.68842 C -0.25872 0.68958 -0.25963 0.69074 -0.26015 0.69236 C -0.26093 0.69421 -0.26145 0.69629 -0.26237 0.69815 C -0.26445 0.70208 -0.26679 0.70579 -0.26888 0.70972 L -0.27213 0.71551 L -0.27656 0.72315 C -0.27721 0.72454 -0.27786 0.72616 -0.27864 0.72708 C -0.28867 0.73889 -0.27643 0.72384 -0.28411 0.73472 C -0.28515 0.73634 -0.28645 0.73704 -0.28737 0.73866 C -0.29114 0.74444 -0.29101 0.74676 -0.29505 0.75023 C -0.29596 0.75116 -0.29713 0.75162 -0.2983 0.75208 C -0.29934 0.75416 -0.30026 0.75648 -0.30156 0.75787 C -0.30247 0.75903 -0.30377 0.75903 -0.30481 0.75995 C -0.30625 0.76111 -0.30768 0.76227 -0.30911 0.76389 C -0.31028 0.76481 -0.31119 0.76643 -0.31237 0.76759 C -0.31614 0.77153 -0.31627 0.77129 -0.32005 0.77338 C -0.32109 0.77477 -0.322 0.77639 -0.3233 0.77731 C -0.32903 0.78125 -0.32929 0.77685 -0.33515 0.7831 C -0.34283 0.7912 -0.33854 0.78842 -0.3483 0.79074 C -0.35091 0.79329 -0.35299 0.7956 -0.35585 0.79653 C -0.35807 0.79745 -0.36015 0.79791 -0.36237 0.79861 C -0.36757 0.8 -0.37578 0.80139 -0.38085 0.80254 L -0.42864 0.80046 C -0.43059 0.80046 -0.43489 0.7956 -0.43632 0.79467 C -0.43841 0.79329 -0.44062 0.79213 -0.44283 0.79074 C -0.45065 0.78611 -0.44088 0.7919 -0.45039 0.78704 C -0.45156 0.78634 -0.4526 0.78565 -0.45364 0.78495 C -0.46328 0.78009 -0.45351 0.78588 -0.46132 0.78125 C -0.4664 0.775 -0.4625 0.7787 -0.46888 0.77546 C -0.47109 0.7743 -0.47539 0.77153 -0.47539 0.77176 C -0.47578 0.76967 -0.47565 0.76713 -0.47656 0.76574 C -0.47734 0.76435 -0.47877 0.76458 -0.47981 0.76389 C -0.48815 0.75625 -0.47812 0.76273 -0.48632 0.75787 C -0.48737 0.75602 -0.48841 0.75393 -0.48958 0.75208 C -0.49049 0.75069 -0.49192 0.75 -0.49283 0.74838 C -0.5 0.73541 -0.48958 0.74907 -0.49817 0.73866 C -0.50442 0.72199 -0.497 0.74305 -0.50143 0.72708 C -0.50208 0.725 -0.50299 0.72338 -0.50364 0.72129 C -0.50442 0.71875 -0.50507 0.71597 -0.50585 0.71342 C -0.50651 0.71157 -0.50742 0.70972 -0.50807 0.70764 C -0.51015 0.70023 -0.50807 0.70278 -0.51015 0.69421 C -0.5125 0.68426 -0.51171 0.69213 -0.51458 0.68449 C -0.51549 0.68217 -0.51601 0.6794 -0.51666 0.67685 C -0.51848 0.66458 -0.51692 0.67129 -0.52213 0.65741 L -0.52213 0.65764 C -0.52369 0.64954 -0.52265 0.65347 -0.52539 0.64583 C -0.52578 0.64213 -0.52604 0.63819 -0.52643 0.63426 C -0.52669 0.63241 -0.52734 0.63055 -0.5276 0.62847 L -0.52968 0.61296 C -0.52903 0.5875 -0.52981 0.58032 -0.5276 0.56088 C -0.52734 0.55833 -0.52708 0.55555 -0.52643 0.55301 C -0.52604 0.55092 -0.525 0.5493 -0.52434 0.54722 C -0.52304 0.54074 -0.52317 0.54051 -0.52109 0.53379 C -0.52044 0.53171 -0.51953 0.53009 -0.51888 0.52801 C -0.51835 0.52616 -0.51835 0.52384 -0.51783 0.52222 C -0.51731 0.5206 -0.51627 0.51967 -0.51562 0.51829 C -0.51445 0.51574 -0.51341 0.51319 -0.51237 0.51065 C -0.5108 0.50671 -0.50989 0.50231 -0.50807 0.49907 L -0.50481 0.49329 L -0.50481 0.49352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617 0.01643 L 0.02617 0.01667 L 0.00651 0.02801 C 0.00651 0.02824 1.45833E-6 0.03171 1.45833E-6 0.03194 C -0.00104 0.0331 -0.00208 0.03472 -0.00326 0.03565 C -0.00534 0.03727 -0.00755 0.03843 -0.00977 0.03958 L -0.01849 0.04329 C -0.02448 0.05046 -0.01888 0.04491 -0.02826 0.04907 C -0.03047 0.05023 -0.03255 0.05208 -0.03477 0.05301 C -0.0362 0.0537 -0.03763 0.05417 -0.03906 0.05486 C -0.04024 0.05555 -0.04128 0.05648 -0.04232 0.05694 C -0.04518 0.05833 -0.04818 0.05949 -0.05104 0.06088 L -0.05547 0.06273 C -0.0569 0.06343 -0.05833 0.06412 -0.05977 0.06458 L -0.06524 0.06667 C -0.07083 0.07338 -0.06589 0.06852 -0.07383 0.07245 C -0.07604 0.07338 -0.07813 0.07523 -0.08034 0.07616 C -0.0819 0.07685 -0.08333 0.07731 -0.08477 0.07824 C -0.09792 0.08518 -0.08555 0.0794 -0.09557 0.08403 C -0.10065 0.09305 -0.09414 0.08264 -0.10208 0.08981 C -0.103 0.09051 -0.10339 0.09259 -0.1043 0.09352 C -0.10534 0.09468 -0.10651 0.09468 -0.10755 0.0956 C -0.12096 0.10579 -0.1043 0.09352 -0.11524 0.10324 C -0.11615 0.10417 -0.11732 0.10463 -0.11849 0.10532 L -0.125 0.11296 C -0.12604 0.11435 -0.12735 0.11528 -0.12826 0.1169 C -0.13125 0.12222 -0.12943 0.12014 -0.1336 0.12268 C -0.13438 0.12454 -0.13477 0.12685 -0.13581 0.12847 C -0.13711 0.13032 -0.1388 0.13079 -0.14024 0.13218 C -0.14128 0.13333 -0.14232 0.13495 -0.14349 0.13611 C -0.15013 0.15393 -0.14154 0.13194 -0.14779 0.14583 C -0.14857 0.14768 -0.14909 0.15 -0.15 0.15162 C -0.15469 0.16018 -0.15208 0.15023 -0.15651 0.16134 C -0.15742 0.16366 -0.15781 0.16643 -0.1586 0.16898 C -0.16055 0.17477 -0.16068 0.17454 -0.16302 0.1787 C -0.16524 0.19491 -0.16237 0.17986 -0.16628 0.19028 C -0.17083 0.20231 -0.16667 0.19352 -0.16953 0.2037 C -0.17005 0.20579 -0.17096 0.20764 -0.17175 0.20949 L -0.175 0.22708 L -0.17604 0.23287 L -0.17708 0.23866 C -0.17748 0.24305 -0.17787 0.24768 -0.17826 0.25208 C -0.17878 0.25926 -0.1793 0.26458 -0.18034 0.27153 C -0.18034 0.27176 -0.18307 0.28588 -0.1836 0.28889 C -0.18399 0.29074 -0.18451 0.29259 -0.18477 0.29468 C -0.18542 0.29977 -0.18594 0.30509 -0.18685 0.31018 C -0.18724 0.31204 -0.18737 0.31412 -0.18802 0.31597 C -0.18854 0.31736 -0.18945 0.31852 -0.19024 0.31968 C -0.19323 0.3419 -0.18893 0.31458 -0.19349 0.33333 C -0.19557 0.3419 -0.19349 0.33935 -0.19557 0.34676 C -0.19623 0.34884 -0.19701 0.35069 -0.19779 0.35255 C -0.20052 0.36713 -0.19688 0.3493 -0.20104 0.36412 C -0.20391 0.3743 -0.2 0.36643 -0.2043 0.37384 C -0.20469 0.37569 -0.20508 0.37778 -0.20534 0.37963 C -0.20586 0.38218 -0.20586 0.38495 -0.20651 0.3875 C -0.20703 0.38958 -0.20794 0.3912 -0.2086 0.39329 C -0.20899 0.39583 -0.20912 0.39838 -0.20977 0.40093 C -0.2138 0.41782 -0.21042 0.3963 -0.21302 0.4125 C -0.21341 0.41505 -0.21367 0.41759 -0.21406 0.42037 C -0.21445 0.42222 -0.21485 0.42407 -0.21524 0.42616 C -0.21563 0.4287 -0.2155 0.43148 -0.21628 0.4338 C -0.21732 0.4368 -0.21927 0.43866 -0.22057 0.44143 C -0.22227 0.44514 -0.22357 0.4493 -0.225 0.45301 C -0.22565 0.45509 -0.22669 0.45671 -0.22708 0.45903 C -0.22748 0.46088 -0.22761 0.46296 -0.22826 0.46481 C -0.22917 0.46759 -0.23047 0.46991 -0.23151 0.47245 C -0.23229 0.4743 -0.23294 0.47639 -0.2336 0.47824 C -0.23464 0.48079 -0.23581 0.48333 -0.23685 0.48588 C -0.23763 0.48796 -0.23841 0.48981 -0.23906 0.49167 C -0.23985 0.49421 -0.24024 0.49722 -0.24128 0.49954 C -0.24206 0.50139 -0.24362 0.50162 -0.24453 0.50347 C -0.24688 0.5081 -0.24883 0.51366 -0.25104 0.51875 L -0.2543 0.52662 C -0.25534 0.52917 -0.25625 0.53194 -0.25755 0.53426 L -0.26302 0.54398 C -0.26367 0.54514 -0.26458 0.5463 -0.26511 0.54792 C -0.26589 0.54977 -0.26641 0.55185 -0.26732 0.5537 C -0.2694 0.55764 -0.27175 0.56134 -0.27383 0.56528 L -0.27708 0.57106 L -0.28151 0.5787 C -0.28216 0.58009 -0.28281 0.58171 -0.2836 0.58264 C -0.29362 0.59444 -0.28138 0.5794 -0.28906 0.59028 C -0.29011 0.5919 -0.29141 0.59259 -0.29232 0.59421 C -0.2961 0.6 -0.29596 0.60231 -0.3 0.60579 C -0.30091 0.60671 -0.30208 0.60718 -0.30326 0.60764 C -0.3043 0.60972 -0.30521 0.61204 -0.30651 0.61343 C -0.30742 0.61458 -0.30873 0.61458 -0.30977 0.61551 C -0.3112 0.61667 -0.31263 0.61782 -0.31406 0.61944 C -0.31524 0.62037 -0.31615 0.62199 -0.31732 0.62315 C -0.3211 0.62708 -0.32123 0.62685 -0.325 0.62893 C -0.32604 0.63032 -0.32695 0.63194 -0.32826 0.63287 C -0.33399 0.6368 -0.33425 0.63241 -0.34011 0.63866 C -0.34779 0.64676 -0.34349 0.64398 -0.35326 0.6463 C -0.35586 0.64884 -0.35794 0.65116 -0.36081 0.65208 C -0.36302 0.65301 -0.36511 0.65347 -0.36732 0.65417 C -0.37253 0.65555 -0.38073 0.65694 -0.38581 0.6581 L -0.4336 0.65602 C -0.43555 0.65602 -0.43985 0.65116 -0.44128 0.65023 C -0.44336 0.64884 -0.44557 0.64768 -0.44779 0.6463 C -0.4556 0.64167 -0.44583 0.64745 -0.45534 0.64259 C -0.45651 0.6419 -0.45755 0.6412 -0.4586 0.64051 C -0.46823 0.63565 -0.45846 0.64143 -0.46628 0.6368 C -0.47136 0.63055 -0.46745 0.63426 -0.47383 0.63102 C -0.47604 0.62986 -0.48034 0.62708 -0.48034 0.62731 C -0.48073 0.62523 -0.4806 0.62268 -0.48151 0.6213 C -0.48229 0.61991 -0.48373 0.62014 -0.48477 0.61944 C -0.4931 0.6118 -0.48307 0.61829 -0.49128 0.61343 C -0.49232 0.61157 -0.49336 0.60949 -0.49453 0.60764 C -0.49544 0.60625 -0.49688 0.60555 -0.49779 0.60393 C -0.50495 0.59097 -0.49453 0.60463 -0.50313 0.59421 C -0.50938 0.57755 -0.50195 0.59861 -0.50638 0.58264 C -0.50703 0.58055 -0.50794 0.57893 -0.5086 0.57685 C -0.50938 0.5743 -0.51003 0.57153 -0.51081 0.56898 C -0.51146 0.56713 -0.51237 0.56528 -0.51302 0.56319 C -0.51511 0.55579 -0.51302 0.55833 -0.51511 0.54977 C -0.51745 0.53981 -0.51667 0.54768 -0.51953 0.54005 C -0.52044 0.53773 -0.52096 0.53495 -0.52162 0.53241 C -0.52344 0.52014 -0.52188 0.52685 -0.52708 0.51296 L -0.52708 0.51319 C -0.52865 0.50509 -0.52761 0.50903 -0.53034 0.50139 C -0.53073 0.49768 -0.53099 0.49375 -0.53138 0.48981 C -0.53164 0.48796 -0.53229 0.48611 -0.53255 0.48403 L -0.53464 0.46852 C -0.53399 0.44305 -0.53477 0.43588 -0.53255 0.41643 C -0.53229 0.41389 -0.53203 0.41111 -0.53138 0.40856 C -0.53099 0.40648 -0.52995 0.40486 -0.5293 0.40278 C -0.528 0.3963 -0.52813 0.39606 -0.52604 0.38935 C -0.52539 0.38727 -0.52448 0.38565 -0.52383 0.38356 C -0.52331 0.38171 -0.52331 0.3794 -0.52279 0.37778 C -0.52227 0.37616 -0.52123 0.37523 -0.52057 0.37384 C -0.5194 0.3713 -0.51836 0.36875 -0.51732 0.3662 C -0.51576 0.36227 -0.51485 0.35787 -0.51302 0.35463 L -0.50977 0.34884 L -0.50977 0.34907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35 0.15093 L 0.00235 0.15116 C -0.00781 0.14908 -0.00495 0.14792 -0.01276 0.15093 C -0.01575 0.15232 -0.02148 0.15486 -0.02148 0.15509 C -0.02291 0.15625 -0.02435 0.15764 -0.02591 0.1588 C -0.02721 0.15972 -0.02877 0.15996 -0.03021 0.16065 C -0.04114 0.16621 -0.02422 0.15857 -0.03776 0.16459 C -0.04375 0.17153 -0.03984 0.16736 -0.04974 0.17616 C -0.04974 0.17639 -0.05846 0.1838 -0.05846 0.18403 C -0.06159 0.18565 -0.06302 0.18634 -0.06601 0.18959 C -0.06758 0.19144 -0.06901 0.19352 -0.07044 0.19537 C -0.07148 0.19676 -0.07265 0.19792 -0.0737 0.19931 C -0.0737 0.19954 -0.07982 0.21019 -0.08125 0.21297 L -0.08567 0.2206 C -0.08633 0.22199 -0.08724 0.22292 -0.08776 0.22454 C -0.08893 0.22709 -0.08984 0.22986 -0.09101 0.23218 C -0.09232 0.23449 -0.09401 0.23588 -0.09544 0.23797 C -0.097 0.24028 -0.09817 0.24352 -0.09974 0.24584 C -0.10117 0.24769 -0.10273 0.24954 -0.10416 0.25162 C -0.10846 0.2581 -0.10403 0.25324 -0.1095 0.2632 C -0.1108 0.26528 -0.1125 0.2669 -0.11393 0.26898 C -0.11471 0.27014 -0.11536 0.27153 -0.11601 0.27269 C -0.12161 0.29236 -0.11445 0.26806 -0.12148 0.2882 C -0.12239 0.29074 -0.12278 0.29352 -0.1237 0.29607 C -0.12461 0.29815 -0.12604 0.29954 -0.12695 0.30185 C -0.12786 0.30417 -0.12825 0.30718 -0.12916 0.30949 C -0.12968 0.31111 -0.13073 0.31181 -0.13125 0.31343 C -0.13216 0.31574 -0.13255 0.31875 -0.13346 0.32107 C -0.13437 0.32338 -0.1358 0.32477 -0.13672 0.32685 C -0.13867 0.33125 -0.14218 0.34144 -0.14544 0.3463 C -0.14687 0.34838 -0.1483 0.35 -0.14974 0.35209 C -0.15052 0.35463 -0.15104 0.35741 -0.15195 0.35972 C -0.15286 0.36204 -0.15442 0.3632 -0.15521 0.36551 C -0.15599 0.36783 -0.1556 0.37084 -0.15625 0.37338 C -0.15742 0.37732 -0.1595 0.38079 -0.16067 0.38496 C -0.16133 0.3875 -0.16224 0.39005 -0.16276 0.39259 C -0.16328 0.39445 -0.16341 0.39653 -0.16393 0.39838 C -0.16445 0.40047 -0.16549 0.40209 -0.16614 0.40417 C -0.16692 0.40672 -0.16758 0.40926 -0.16823 0.41181 C -0.16875 0.41389 -0.16888 0.41597 -0.1694 0.41783 C -0.17018 0.42084 -0.17396 0.42917 -0.17474 0.43125 C -0.17552 0.4331 -0.17604 0.43519 -0.17695 0.43704 C -0.17695 0.43727 -0.18398 0.44954 -0.1845 0.45047 L -0.18893 0.45834 C -0.18958 0.45949 -0.19023 0.46111 -0.19114 0.46227 C -0.19218 0.46343 -0.19336 0.46459 -0.1944 0.46597 C -0.19726 0.47014 -0.19622 0.47014 -0.1987 0.4757 C -0.19935 0.47709 -0.20013 0.47824 -0.20091 0.47963 C -0.20377 0.49491 -0.19948 0.47709 -0.20521 0.48727 C -0.20638 0.48935 -0.20638 0.49283 -0.20742 0.49491 C -0.2082 0.49676 -0.20963 0.49746 -0.21067 0.49884 C -0.21315 0.50232 -0.21393 0.50602 -0.21614 0.51042 C -0.21849 0.51551 -0.2194 0.51528 -0.22265 0.52014 C -0.22383 0.52199 -0.22474 0.52408 -0.22591 0.52593 C -0.22721 0.52801 -0.2289 0.52963 -0.23021 0.53172 C -0.23138 0.53357 -0.23229 0.53588 -0.23346 0.5375 C -0.23476 0.53912 -0.23633 0.54005 -0.23789 0.54144 C -0.23932 0.54398 -0.24049 0.54699 -0.24218 0.54908 C -0.24661 0.5544 -0.24948 0.5581 -0.25416 0.56273 C -0.25755 0.56597 -0.26015 0.56783 -0.26393 0.57037 C -0.26497 0.57107 -0.26601 0.57176 -0.26718 0.57222 C -0.26901 0.57315 -0.27083 0.57361 -0.27265 0.57431 C -0.27409 0.57477 -0.27552 0.5757 -0.27695 0.57616 C -0.28867 0.57917 -0.2858 0.57685 -0.29648 0.58009 C -0.29804 0.58056 -0.29935 0.58148 -0.30091 0.58195 C -0.30338 0.58287 -0.30599 0.58287 -0.30846 0.5838 C -0.31107 0.58496 -0.31341 0.5875 -0.31614 0.58773 C -0.33997 0.58959 -0.36393 0.58912 -0.38789 0.58982 C -0.39974 0.58773 -0.41185 0.58681 -0.4237 0.5838 C -0.425 0.58357 -0.42578 0.58079 -0.42695 0.58009 C -0.42864 0.57894 -0.4306 0.57894 -0.43242 0.57801 C -0.43346 0.57755 -0.4345 0.57662 -0.43567 0.57616 C -0.43711 0.57547 -0.43854 0.57477 -0.43997 0.57431 C -0.45078 0.56158 -0.44609 0.56482 -0.45312 0.56065 C -0.45351 0.55996 -0.45937 0.55209 -0.46067 0.55116 C -0.46211 0.55 -0.46354 0.54977 -0.46497 0.54908 C -0.47695 0.53496 -0.45859 0.55579 -0.47265 0.54329 C -0.475 0.54121 -0.47695 0.5382 -0.47916 0.53565 C -0.48021 0.53426 -0.48151 0.53334 -0.48242 0.53172 C -0.48424 0.52847 -0.48646 0.52593 -0.48789 0.52199 C -0.48854 0.52014 -0.48919 0.51806 -0.48997 0.51621 C -0.49284 0.51088 -0.49583 0.50602 -0.4987 0.5007 L -0.50416 0.49121 L -0.50846 0.48334 C -0.50963 0.48148 -0.51041 0.47894 -0.51172 0.47755 L -0.51614 0.47384 C -0.52552 0.45139 -0.5125 0.48172 -0.5237 0.45834 C -0.52851 0.44838 -0.52304 0.45533 -0.52916 0.44097 C -0.53099 0.43658 -0.53567 0.4294 -0.53567 0.42963 C -0.53841 0.41435 -0.53437 0.43357 -0.53997 0.41783 C -0.54179 0.41297 -0.54258 0.40695 -0.5444 0.40232 L -0.5487 0.39074 C -0.54974 0.38542 -0.55026 0.38195 -0.55195 0.37709 C -0.5526 0.3757 -0.55338 0.37454 -0.55416 0.37338 C -0.55455 0.3713 -0.55468 0.36922 -0.55521 0.36736 C -0.55586 0.36528 -0.55677 0.36366 -0.55742 0.36158 C -0.5582 0.35926 -0.55885 0.35648 -0.55963 0.35394 C -0.56002 0.35023 -0.56067 0.34236 -0.56172 0.33843 C -0.56237 0.33634 -0.56341 0.33472 -0.56393 0.33264 C -0.57018 0.31042 -0.5608 0.33704 -0.57044 0.31134 C -0.57083 0.30949 -0.57109 0.30741 -0.57161 0.30556 C -0.57487 0.29259 -0.57552 0.29121 -0.57916 0.28056 C -0.57955 0.27732 -0.57968 0.27408 -0.58021 0.27084 C -0.58073 0.26806 -0.58164 0.26574 -0.58242 0.2632 C -0.58541 0.25347 -0.58541 0.25394 -0.58893 0.24584 C -0.59153 0.22315 -0.58815 0.25116 -0.59218 0.22246 C -0.59271 0.21945 -0.59297 0.21621 -0.59323 0.21297 C -0.59192 0.17986 -0.59336 0.19584 -0.58893 0.16459 C -0.5875 0.15463 -0.58867 0.15903 -0.58567 0.15093 C -0.58528 0.14838 -0.58476 0.14584 -0.58463 0.14329 C -0.58398 0.13426 -0.58424 0.12523 -0.58346 0.11621 C -0.5832 0.11227 -0.5819 0.10857 -0.58138 0.10463 C -0.58099 0.10209 -0.58086 0.09931 -0.58021 0.09699 C -0.57968 0.09468 -0.57877 0.09306 -0.57812 0.09121 C -0.57617 0.07014 -0.57799 0.08704 -0.57591 0.07384 C -0.57552 0.0713 -0.57539 0.06852 -0.57487 0.06597 C -0.57435 0.06389 -0.5733 0.06204 -0.57265 0.06019 C -0.57226 0.05764 -0.57187 0.05509 -0.57161 0.05255 C -0.57109 0.04931 -0.57109 0.04584 -0.57044 0.04283 C -0.57005 0.04074 -0.56901 0.03889 -0.56823 0.03704 C -0.56159 0.02014 -0.56797 0.03727 -0.56289 0.02338 C -0.5625 0.02084 -0.56237 0.01829 -0.56172 0.01574 C -0.56067 0.01158 -0.55911 0.00926 -0.55742 0.00602 C -0.5526 -0.01088 -0.55534 -0.00532 -0.55091 -0.01319 C -0.54778 -0.03541 -0.55208 -0.0081 -0.54765 -0.02685 C -0.5444 -0.04028 -0.54948 -0.02916 -0.54323 -0.04028 C -0.54258 -0.04421 -0.54245 -0.04838 -0.54114 -0.05185 C -0.5358 -0.0662 -0.53828 -0.05972 -0.53346 -0.07129 C -0.5332 -0.07315 -0.53307 -0.07523 -0.53242 -0.07708 C -0.5319 -0.07847 -0.53086 -0.0794 -0.53021 -0.08078 C -0.52942 -0.08264 -0.5289 -0.08495 -0.52812 -0.08657 C -0.52747 -0.08819 -0.52656 -0.08912 -0.52591 -0.09051 C -0.52513 -0.09236 -0.52474 -0.09491 -0.5237 -0.09629 C -0.52278 -0.09768 -0.52148 -0.09768 -0.52044 -0.09815 C -0.51979 -0.09953 -0.51914 -0.10116 -0.51823 -0.10208 C -0.51732 -0.10324 -0.51614 -0.10393 -0.51497 -0.10393 C -0.50482 -0.10393 -0.49479 -0.10278 -0.48463 -0.10208 C -0.48346 -0.10092 -0.48229 -0.09977 -0.48138 -0.09815 C -0.48021 -0.09653 -0.47929 -0.09398 -0.47812 -0.09236 C -0.47708 -0.09143 -0.47591 -0.0912 -0.47487 -0.09051 C -0.47409 -0.08912 -0.47357 -0.0875 -0.47265 -0.08657 C -0.47161 -0.08565 -0.47031 -0.08611 -0.4694 -0.08472 C -0.46836 -0.08333 -0.4681 -0.08055 -0.46718 -0.07893 C -0.4651 -0.07477 -0.46315 -0.0706 -0.46067 -0.06736 C -0.45924 -0.06551 -0.45768 -0.06366 -0.45638 -0.06157 C -0.45521 -0.05972 -0.45429 -0.05741 -0.45312 -0.05578 C -0.45169 -0.05416 -0.45 -0.0537 -0.4487 -0.05185 C -0.44713 -0.04977 -0.44609 -0.04606 -0.4444 -0.04421 L -0.44114 -0.04028 C -0.44036 -0.03842 -0.43984 -0.03611 -0.43893 -0.03449 C -0.43802 -0.03287 -0.43672 -0.03217 -0.43567 -0.03055 C -0.43489 -0.0294 -0.43424 -0.02778 -0.43346 -0.02685 C -0.43242 -0.02523 -0.43125 -0.0243 -0.43021 -0.02291 C -0.42942 -0.02176 -0.42812 -0.01898 -0.42812 -0.01875 L -0.42812 -0.01713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85 0.09629 L 0.01185 0.09652 C 0.00169 0.09444 0.00456 0.09328 -0.00326 0.09629 C -0.00625 0.09768 -0.01198 0.10023 -0.01198 0.10046 C -0.01341 0.10162 -0.01485 0.103 -0.01641 0.10416 C -0.01771 0.10509 -0.01927 0.10532 -0.0207 0.10601 C -0.03164 0.11157 -0.01471 0.10393 -0.02826 0.10995 C -0.03425 0.11689 -0.03034 0.11273 -0.04024 0.12152 C -0.04024 0.12175 -0.04896 0.12916 -0.04896 0.12939 C -0.05208 0.13101 -0.05352 0.13171 -0.05651 0.13495 C -0.05807 0.1368 -0.05951 0.13888 -0.06094 0.14074 C -0.06198 0.14213 -0.06315 0.14328 -0.06419 0.14467 C -0.06419 0.1449 -0.07031 0.15555 -0.07175 0.15833 L -0.07617 0.16597 C -0.07682 0.16736 -0.07774 0.16828 -0.07826 0.1699 C -0.07943 0.17245 -0.08034 0.17523 -0.08151 0.17754 C -0.08281 0.17986 -0.08451 0.18125 -0.08594 0.18333 C -0.0875 0.18564 -0.08867 0.18888 -0.09024 0.1912 C -0.09167 0.19305 -0.09323 0.1949 -0.09466 0.19699 C -0.09896 0.20347 -0.09453 0.19861 -0.1 0.20856 C -0.1013 0.21064 -0.103 0.21226 -0.10443 0.21435 C -0.10521 0.2155 -0.10586 0.21689 -0.10651 0.21805 C -0.11211 0.23773 -0.10495 0.21342 -0.11198 0.23356 C -0.11289 0.23611 -0.11328 0.23888 -0.11419 0.24143 C -0.11511 0.24351 -0.11654 0.2449 -0.11745 0.24722 C -0.11836 0.24953 -0.11875 0.25254 -0.11966 0.25486 C -0.12018 0.25648 -0.12123 0.25717 -0.12175 0.25879 C -0.12266 0.26111 -0.12305 0.26412 -0.12396 0.26643 C -0.12487 0.26875 -0.1263 0.27013 -0.12721 0.27222 C -0.12917 0.27662 -0.13268 0.2868 -0.13594 0.29166 C -0.13737 0.29375 -0.1388 0.29537 -0.14024 0.29745 C -0.14102 0.3 -0.14154 0.30277 -0.14245 0.30509 C -0.14336 0.3074 -0.14492 0.30856 -0.1457 0.31088 C -0.14649 0.31319 -0.1461 0.3162 -0.14675 0.31875 C -0.14792 0.32268 -0.15 0.32615 -0.15117 0.33032 C -0.15182 0.33287 -0.15274 0.33541 -0.15326 0.33796 C -0.15378 0.33981 -0.15391 0.34189 -0.15443 0.34375 C -0.15495 0.34583 -0.15599 0.34745 -0.15664 0.34953 C -0.15742 0.35208 -0.15807 0.35463 -0.15873 0.35717 C -0.15925 0.35925 -0.15938 0.36134 -0.1599 0.36319 C -0.16068 0.3662 -0.16445 0.37453 -0.16524 0.37662 C -0.16602 0.37847 -0.16654 0.38055 -0.16745 0.3824 C -0.16745 0.38263 -0.17448 0.3949 -0.175 0.39583 L -0.17943 0.4037 C -0.18008 0.40486 -0.18073 0.40648 -0.18164 0.40763 C -0.18268 0.40879 -0.18386 0.40995 -0.1849 0.41134 C -0.18776 0.4155 -0.18672 0.4155 -0.18919 0.42106 C -0.18985 0.42245 -0.19063 0.42361 -0.19141 0.425 C -0.19427 0.44027 -0.18998 0.42245 -0.1957 0.43263 C -0.19688 0.43472 -0.19688 0.43819 -0.19792 0.44027 C -0.1987 0.44213 -0.20013 0.44282 -0.20117 0.44421 C -0.20365 0.44768 -0.20443 0.45138 -0.20664 0.45578 C -0.20899 0.46088 -0.2099 0.46064 -0.21315 0.4655 C -0.21432 0.46736 -0.21524 0.46944 -0.21641 0.47129 C -0.21771 0.47338 -0.2194 0.475 -0.2207 0.47708 C -0.22188 0.47893 -0.22279 0.48125 -0.22396 0.48287 C -0.22526 0.48449 -0.22682 0.48541 -0.22839 0.4868 C -0.22982 0.48935 -0.23099 0.49236 -0.23268 0.49444 C -0.23711 0.49976 -0.23998 0.50347 -0.24466 0.5081 C -0.24805 0.51134 -0.25065 0.51319 -0.25443 0.51574 C -0.25547 0.51643 -0.25651 0.51713 -0.25768 0.51759 C -0.25951 0.51851 -0.26133 0.51898 -0.26315 0.51967 C -0.26458 0.52013 -0.26602 0.52106 -0.26745 0.52152 C -0.27917 0.52453 -0.2763 0.52222 -0.28698 0.52546 C -0.28854 0.52592 -0.28985 0.52685 -0.29141 0.52731 C -0.29388 0.52824 -0.29649 0.52824 -0.29896 0.52916 C -0.30156 0.53032 -0.30391 0.53287 -0.30664 0.5331 C -0.33047 0.53495 -0.35443 0.53449 -0.37839 0.53518 C -0.39024 0.5331 -0.40235 0.53217 -0.41419 0.52916 C -0.4155 0.52893 -0.41628 0.52615 -0.41745 0.52546 C -0.41914 0.5243 -0.4211 0.5243 -0.42292 0.52338 C -0.42396 0.52291 -0.425 0.52199 -0.42617 0.52152 C -0.42761 0.52083 -0.42904 0.52013 -0.43047 0.51967 C -0.44128 0.50694 -0.43659 0.51018 -0.44362 0.50601 C -0.44401 0.50532 -0.44987 0.49745 -0.45117 0.49652 C -0.45261 0.49537 -0.45404 0.49513 -0.45547 0.49444 C -0.46745 0.48032 -0.44909 0.50115 -0.46315 0.48865 C -0.4655 0.48657 -0.46745 0.48356 -0.46966 0.48101 C -0.4707 0.47963 -0.47201 0.4787 -0.47292 0.47708 C -0.47474 0.47384 -0.47695 0.47129 -0.47839 0.46736 C -0.47904 0.4655 -0.47969 0.46342 -0.48047 0.46157 C -0.48333 0.45625 -0.48633 0.45138 -0.48919 0.44606 L -0.49466 0.43657 L -0.49896 0.4287 C -0.50013 0.42685 -0.50091 0.4243 -0.50221 0.42291 L -0.50664 0.41921 C -0.51602 0.39675 -0.503 0.42708 -0.51419 0.4037 C -0.51901 0.39375 -0.51354 0.40069 -0.51966 0.38634 C -0.52149 0.38194 -0.52617 0.37476 -0.52617 0.375 C -0.52891 0.35972 -0.52487 0.37893 -0.53047 0.36319 C -0.53229 0.35833 -0.53307 0.35231 -0.5349 0.34768 L -0.53919 0.33611 C -0.54024 0.33078 -0.54076 0.32731 -0.54245 0.32245 C -0.5431 0.32106 -0.54388 0.3199 -0.54466 0.31875 C -0.54505 0.31666 -0.54518 0.31458 -0.5457 0.31273 C -0.54636 0.31064 -0.54727 0.30902 -0.54792 0.30694 C -0.5487 0.30463 -0.54935 0.30185 -0.55013 0.2993 C -0.55052 0.2956 -0.55117 0.28773 -0.55221 0.28379 C -0.55287 0.28171 -0.55391 0.28009 -0.55443 0.278 C -0.56068 0.25578 -0.5513 0.2824 -0.56094 0.25671 C -0.56133 0.25486 -0.56159 0.25277 -0.56211 0.25092 C -0.56537 0.23796 -0.56602 0.23657 -0.56966 0.22592 C -0.57005 0.22268 -0.57018 0.21944 -0.5707 0.2162 C -0.57123 0.21342 -0.57214 0.21111 -0.57292 0.20856 C -0.57591 0.19884 -0.57591 0.1993 -0.57943 0.1912 C -0.58203 0.16851 -0.57865 0.19652 -0.58268 0.16782 C -0.5832 0.16481 -0.58346 0.16157 -0.58373 0.15833 C -0.58242 0.12523 -0.58386 0.1412 -0.57943 0.10995 C -0.578 0.1 -0.57917 0.10439 -0.57617 0.09629 C -0.57578 0.09375 -0.57526 0.0912 -0.57513 0.08865 C -0.57448 0.07963 -0.57474 0.0706 -0.57396 0.06157 C -0.5737 0.05763 -0.5724 0.05393 -0.57188 0.05 C -0.57149 0.04745 -0.57136 0.04467 -0.5707 0.04236 C -0.57018 0.04004 -0.56927 0.03842 -0.56862 0.03657 C -0.56667 0.0155 -0.56849 0.0324 -0.56641 0.01921 C -0.56602 0.01666 -0.56589 0.01388 -0.56537 0.01134 C -0.56485 0.00925 -0.5638 0.0074 -0.56315 0.00555 C -0.56276 0.003 -0.56237 0.00046 -0.56211 -0.00209 C -0.56159 -0.00533 -0.56159 -0.0088 -0.56094 -0.01181 C -0.56055 -0.01389 -0.55951 -0.01575 -0.55873 -0.0176 C -0.55208 -0.0345 -0.55846 -0.01737 -0.55339 -0.03125 C -0.553 -0.0338 -0.55287 -0.03635 -0.55221 -0.03889 C -0.55117 -0.04306 -0.54961 -0.04537 -0.54792 -0.04862 C -0.5431 -0.06551 -0.54583 -0.05996 -0.54141 -0.06783 C -0.53828 -0.09005 -0.54258 -0.06274 -0.53815 -0.08149 C -0.5349 -0.09491 -0.53998 -0.0838 -0.53373 -0.09491 C -0.53307 -0.09885 -0.53294 -0.10301 -0.53164 -0.10649 C -0.5263 -0.12084 -0.52878 -0.11436 -0.52396 -0.12593 C -0.5237 -0.12778 -0.52357 -0.12987 -0.52292 -0.13172 C -0.5224 -0.13311 -0.52136 -0.13403 -0.5207 -0.13542 C -0.51992 -0.13727 -0.5194 -0.13959 -0.51862 -0.14121 C -0.51797 -0.14283 -0.51706 -0.14375 -0.51641 -0.14514 C -0.51563 -0.147 -0.51524 -0.14954 -0.51419 -0.15093 C -0.51328 -0.15232 -0.51198 -0.15232 -0.51094 -0.15278 C -0.51029 -0.15417 -0.50964 -0.15579 -0.50873 -0.15672 C -0.50781 -0.15787 -0.50664 -0.15857 -0.50547 -0.15857 C -0.49531 -0.15857 -0.48529 -0.15741 -0.47513 -0.15672 C -0.47396 -0.15556 -0.47279 -0.1544 -0.47188 -0.15278 C -0.4707 -0.15116 -0.46979 -0.14862 -0.46862 -0.147 C -0.46758 -0.14607 -0.46641 -0.14584 -0.46537 -0.14514 C -0.46458 -0.14375 -0.46406 -0.14213 -0.46315 -0.14121 C -0.46211 -0.14028 -0.46081 -0.14075 -0.4599 -0.13936 C -0.45886 -0.13797 -0.4586 -0.13519 -0.45768 -0.13357 C -0.4556 -0.1294 -0.45365 -0.12524 -0.45117 -0.122 C -0.44974 -0.12014 -0.44818 -0.11829 -0.44688 -0.11621 C -0.4457 -0.11436 -0.44479 -0.11204 -0.44362 -0.11042 C -0.44219 -0.1088 -0.4405 -0.10834 -0.43919 -0.10649 C -0.43763 -0.1044 -0.43659 -0.1007 -0.4349 -0.09885 L -0.43164 -0.09491 C -0.43086 -0.09306 -0.43034 -0.09075 -0.42943 -0.08912 C -0.42852 -0.0875 -0.42721 -0.08681 -0.42617 -0.08519 C -0.42539 -0.08403 -0.42474 -0.08241 -0.42396 -0.08149 C -0.42292 -0.07987 -0.42175 -0.07894 -0.4207 -0.07755 C -0.41992 -0.07639 -0.41862 -0.07362 -0.41862 -0.07338 L -0.41862 -0.07176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368 -0.09121 L 0.06368 -0.09097 C 0.05352 -0.09306 0.05638 -0.09422 0.04857 -0.09121 C 0.04558 -0.08982 0.03985 -0.08727 0.03985 -0.08704 C 0.03842 -0.08588 0.03698 -0.08449 0.03542 -0.08334 C 0.03412 -0.08241 0.03256 -0.08218 0.03112 -0.08148 C 0.02019 -0.07593 0.03711 -0.08357 0.02357 -0.07755 C 0.01758 -0.0706 0.02149 -0.07477 0.01159 -0.06597 C 0.01159 -0.06574 0.00287 -0.05834 0.00287 -0.0581 C -0.00026 -0.05648 -0.00169 -0.05579 -0.00468 -0.05255 C -0.00625 -0.0507 -0.00768 -0.04861 -0.00911 -0.04676 C -0.01015 -0.04537 -0.01132 -0.04422 -0.01237 -0.04283 C -0.01237 -0.0426 -0.01849 -0.03195 -0.01992 -0.02917 L -0.02434 -0.02153 C -0.025 -0.02014 -0.02591 -0.01922 -0.02643 -0.0176 C -0.0276 -0.01505 -0.02851 -0.01227 -0.02968 -0.00996 C -0.03099 -0.00764 -0.03268 -0.00625 -0.03411 -0.00417 C -0.03567 -0.00185 -0.03684 0.00139 -0.03841 0.0037 C -0.03984 0.00555 -0.0414 0.0074 -0.04283 0.00949 C -0.04713 0.01597 -0.0427 0.01111 -0.04817 0.02106 C -0.04947 0.02315 -0.05117 0.02477 -0.0526 0.02685 C -0.05338 0.02801 -0.05403 0.0294 -0.05468 0.03055 C -0.06028 0.05023 -0.05312 0.02592 -0.06015 0.04606 C -0.06106 0.04861 -0.06145 0.05139 -0.06237 0.05393 C -0.06328 0.05602 -0.06471 0.0574 -0.06562 0.05972 C -0.06653 0.06203 -0.06692 0.06504 -0.06783 0.06736 C -0.06836 0.06898 -0.0694 0.06967 -0.06992 0.07129 C -0.07083 0.07361 -0.07122 0.07662 -0.07213 0.07893 C -0.07304 0.08125 -0.07447 0.08264 -0.07539 0.08472 C -0.07734 0.08912 -0.08086 0.0993 -0.08411 0.10416 C -0.08554 0.10625 -0.08697 0.10787 -0.08841 0.10995 C -0.08919 0.1125 -0.08971 0.11528 -0.09062 0.11759 C -0.09153 0.1199 -0.09309 0.12106 -0.09388 0.12338 C -0.09466 0.12569 -0.09427 0.1287 -0.09492 0.13125 C -0.09609 0.13518 -0.09817 0.13865 -0.09934 0.14282 C -0.1 0.14537 -0.10091 0.14791 -0.10143 0.15046 C -0.10195 0.15231 -0.10208 0.1544 -0.1026 0.15625 C -0.10312 0.15833 -0.10416 0.15995 -0.10481 0.16203 C -0.10559 0.16458 -0.10625 0.16713 -0.1069 0.16967 C -0.10742 0.17176 -0.10755 0.17384 -0.10807 0.17569 C -0.10885 0.1787 -0.11263 0.18703 -0.11341 0.18912 C -0.11419 0.19097 -0.11471 0.19305 -0.11562 0.1949 C -0.11562 0.19514 -0.12265 0.2074 -0.12317 0.20833 L -0.1276 0.2162 C -0.12825 0.21736 -0.1289 0.21898 -0.12981 0.22014 C -0.13086 0.22129 -0.13203 0.22245 -0.13307 0.22384 C -0.13593 0.22801 -0.13489 0.22801 -0.13737 0.23356 C -0.13802 0.23495 -0.1388 0.23611 -0.13958 0.2375 C -0.14244 0.25278 -0.13815 0.23495 -0.14388 0.24514 C -0.14505 0.24722 -0.14505 0.25069 -0.14609 0.25278 C -0.14687 0.25463 -0.1483 0.25532 -0.14934 0.25671 C -0.15182 0.26018 -0.1526 0.26389 -0.15481 0.26828 C -0.15716 0.27338 -0.15807 0.27315 -0.16132 0.27801 C -0.1625 0.27986 -0.16341 0.28194 -0.16458 0.28379 C -0.16588 0.28588 -0.16757 0.2875 -0.16888 0.28958 C -0.17005 0.29143 -0.17096 0.29375 -0.17213 0.29537 C -0.17343 0.29699 -0.175 0.29791 -0.17656 0.2993 C -0.17799 0.30185 -0.17916 0.30486 -0.18086 0.30694 C -0.18528 0.31227 -0.18815 0.31597 -0.19283 0.3206 C -0.19622 0.32384 -0.19882 0.32569 -0.2026 0.32824 C -0.20364 0.32893 -0.20468 0.32963 -0.20586 0.33009 C -0.20768 0.33102 -0.2095 0.33148 -0.21132 0.33217 C -0.21276 0.33264 -0.21419 0.33356 -0.21562 0.33403 C -0.22734 0.33703 -0.22447 0.33472 -0.23515 0.33796 C -0.23671 0.33842 -0.23802 0.33935 -0.23958 0.33981 C -0.24205 0.34074 -0.24466 0.34074 -0.24713 0.34166 C -0.24974 0.34282 -0.25208 0.34537 -0.25481 0.3456 C -0.27864 0.34745 -0.3026 0.34699 -0.32656 0.34768 C -0.33841 0.3456 -0.35052 0.34467 -0.36237 0.34166 C -0.36367 0.34143 -0.36445 0.33865 -0.36562 0.33796 C -0.36731 0.3368 -0.36927 0.3368 -0.37109 0.33588 C -0.37213 0.33541 -0.37317 0.33449 -0.37434 0.33403 C -0.37578 0.33333 -0.37721 0.33264 -0.37864 0.33217 C -0.38945 0.31944 -0.38476 0.32268 -0.39179 0.31852 C -0.39218 0.31782 -0.39804 0.30995 -0.39934 0.30903 C -0.40078 0.30787 -0.40221 0.30764 -0.40364 0.30694 C -0.41562 0.29282 -0.39726 0.31365 -0.41132 0.30115 C -0.41367 0.29907 -0.41562 0.29606 -0.41783 0.29352 C -0.41888 0.29213 -0.42018 0.2912 -0.42109 0.28958 C -0.42291 0.28634 -0.42513 0.28379 -0.42656 0.27986 C -0.42721 0.27801 -0.42786 0.27592 -0.42864 0.27407 C -0.43151 0.26875 -0.4345 0.26389 -0.43737 0.25856 L -0.44283 0.24907 L -0.44713 0.2412 C -0.4483 0.23935 -0.44908 0.2368 -0.45039 0.23541 L -0.45481 0.23171 C -0.46419 0.20926 -0.45117 0.23958 -0.46237 0.2162 C -0.46718 0.20625 -0.46171 0.21319 -0.46783 0.19884 C -0.46966 0.19444 -0.47434 0.18727 -0.47434 0.1875 C -0.47708 0.17222 -0.47304 0.19143 -0.47864 0.17569 C -0.48046 0.17083 -0.48125 0.16481 -0.48307 0.16018 L -0.48737 0.14861 C -0.48841 0.14328 -0.48893 0.13981 -0.49062 0.13495 C -0.49127 0.13356 -0.49205 0.1324 -0.49283 0.13125 C -0.49322 0.12916 -0.49336 0.12708 -0.49388 0.12523 C -0.49453 0.12315 -0.49544 0.12153 -0.49609 0.11944 C -0.49687 0.11713 -0.49752 0.11435 -0.4983 0.1118 C -0.49869 0.1081 -0.49934 0.10023 -0.50039 0.09629 C -0.50104 0.09421 -0.50208 0.09259 -0.5026 0.09051 C -0.50885 0.06828 -0.49947 0.0949 -0.50911 0.06921 C -0.5095 0.06736 -0.50976 0.06528 -0.51028 0.06342 C -0.51354 0.05046 -0.51419 0.04907 -0.51783 0.03842 C -0.51822 0.03518 -0.51836 0.03194 -0.51888 0.0287 C -0.5194 0.02592 -0.52031 0.02361 -0.52109 0.02106 C -0.52408 0.01134 -0.52408 0.0118 -0.5276 0.0037 C -0.5302 -0.01898 -0.52682 0.00903 -0.53086 -0.01968 C -0.53138 -0.02269 -0.53164 -0.02593 -0.5319 -0.02917 C -0.53059 -0.06227 -0.53203 -0.0463 -0.5276 -0.07755 C -0.52617 -0.0875 -0.52734 -0.0831 -0.52434 -0.09121 C -0.52395 -0.09375 -0.52343 -0.0963 -0.5233 -0.09885 C -0.52265 -0.10787 -0.52291 -0.1169 -0.52213 -0.12593 C -0.52187 -0.12986 -0.52057 -0.13357 -0.52005 -0.1375 C -0.51966 -0.14005 -0.51953 -0.14283 -0.51888 -0.14514 C -0.51836 -0.14746 -0.51744 -0.14908 -0.51679 -0.15093 C -0.51484 -0.17199 -0.51666 -0.1551 -0.51458 -0.16829 C -0.51419 -0.17084 -0.51406 -0.17361 -0.51354 -0.17616 C -0.51302 -0.17824 -0.51197 -0.1801 -0.51132 -0.18195 C -0.51093 -0.18449 -0.51054 -0.18704 -0.51028 -0.18959 C -0.50976 -0.19283 -0.50976 -0.1963 -0.50911 -0.19931 C -0.50872 -0.20139 -0.50768 -0.20324 -0.5069 -0.2051 C -0.50026 -0.22199 -0.50664 -0.20486 -0.50156 -0.21875 C -0.50117 -0.2213 -0.50104 -0.22385 -0.50039 -0.22639 C -0.49934 -0.23056 -0.49778 -0.23287 -0.49609 -0.23611 C -0.49127 -0.25301 -0.49401 -0.24746 -0.48958 -0.25533 C -0.48645 -0.27755 -0.49075 -0.25023 -0.48632 -0.26898 C -0.48307 -0.28241 -0.48815 -0.2713 -0.4819 -0.28241 C -0.48125 -0.28635 -0.48112 -0.29051 -0.47981 -0.29398 C -0.47447 -0.30834 -0.47695 -0.30185 -0.47213 -0.31343 C -0.47187 -0.31528 -0.47174 -0.31736 -0.47109 -0.31922 C -0.47057 -0.3206 -0.46953 -0.32153 -0.46888 -0.32292 C -0.46809 -0.32477 -0.46757 -0.32709 -0.46679 -0.32871 C -0.46614 -0.33033 -0.46523 -0.33125 -0.46458 -0.33264 C -0.4638 -0.33449 -0.46341 -0.33704 -0.46237 -0.33843 C -0.46145 -0.33982 -0.46015 -0.33982 -0.45911 -0.34028 C -0.45846 -0.34167 -0.45781 -0.34329 -0.4569 -0.34422 C -0.45599 -0.34537 -0.45481 -0.34607 -0.45364 -0.34607 C -0.44349 -0.34607 -0.43346 -0.34491 -0.4233 -0.34422 C -0.42213 -0.34306 -0.42096 -0.3419 -0.42005 -0.34028 C -0.41888 -0.33866 -0.41796 -0.33611 -0.41679 -0.33449 C -0.41575 -0.33357 -0.41458 -0.33334 -0.41354 -0.33264 C -0.41276 -0.33125 -0.41224 -0.32963 -0.41132 -0.32871 C -0.41028 -0.32778 -0.40898 -0.32824 -0.40807 -0.32685 C -0.40703 -0.32547 -0.40677 -0.32269 -0.40586 -0.32107 C -0.40377 -0.3169 -0.40182 -0.31273 -0.39934 -0.30949 C -0.39791 -0.30764 -0.39635 -0.30579 -0.39505 -0.30371 C -0.39388 -0.30185 -0.39296 -0.29954 -0.39179 -0.29792 C -0.39036 -0.2963 -0.38867 -0.29584 -0.38737 -0.29398 C -0.3858 -0.2919 -0.38476 -0.2882 -0.38307 -0.28635 L -0.37981 -0.28241 C -0.37903 -0.28056 -0.37851 -0.27824 -0.3776 -0.27662 C -0.37669 -0.275 -0.37539 -0.27431 -0.37434 -0.27269 C -0.37356 -0.27153 -0.37291 -0.26991 -0.37213 -0.26898 C -0.37109 -0.26736 -0.36992 -0.26644 -0.36888 -0.26505 C -0.36809 -0.26389 -0.36679 -0.26111 -0.36679 -0.26088 L -0.36679 -0.25926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46B763-98F8-4F78-B621-62606D8E67C5}"/>
              </a:ext>
            </a:extLst>
          </p:cNvPr>
          <p:cNvGrpSpPr/>
          <p:nvPr/>
        </p:nvGrpSpPr>
        <p:grpSpPr>
          <a:xfrm>
            <a:off x="1301649" y="1345335"/>
            <a:ext cx="5357545" cy="5329240"/>
            <a:chOff x="1301649" y="1345335"/>
            <a:chExt cx="5357545" cy="5329240"/>
          </a:xfrm>
        </p:grpSpPr>
        <p:pic>
          <p:nvPicPr>
            <p:cNvPr id="47" name="Picture 4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CC148CAC-4333-4475-BB26-EE59E4173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1301649" y="1345335"/>
              <a:ext cx="5357545" cy="532924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4233F7-A182-4CD1-B225-028AAB86D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7532" y="1615079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E9F953-31DB-499F-BD33-9A2C32DDC8A8}"/>
                </a:ext>
              </a:extLst>
            </p:cNvPr>
            <p:cNvCxnSpPr>
              <a:cxnSpLocks/>
            </p:cNvCxnSpPr>
            <p:nvPr/>
          </p:nvCxnSpPr>
          <p:spPr>
            <a:xfrm rot="4320000" flipH="1">
              <a:off x="5137059" y="2419413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20B4AD-D623-405E-931E-2D30375E3C45}"/>
                </a:ext>
              </a:extLst>
            </p:cNvPr>
            <p:cNvCxnSpPr>
              <a:cxnSpLocks/>
            </p:cNvCxnSpPr>
            <p:nvPr/>
          </p:nvCxnSpPr>
          <p:spPr>
            <a:xfrm rot="8640000" flipH="1">
              <a:off x="4660266" y="380715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2C3AAF0-B637-4B0B-BE1A-713615AD6319}"/>
                </a:ext>
              </a:extLst>
            </p:cNvPr>
            <p:cNvCxnSpPr>
              <a:cxnSpLocks/>
            </p:cNvCxnSpPr>
            <p:nvPr/>
          </p:nvCxnSpPr>
          <p:spPr>
            <a:xfrm rot="12960000">
              <a:off x="3216654" y="379007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0E6D94-9BE9-499F-ABDB-5C53E66722CF}"/>
                </a:ext>
              </a:extLst>
            </p:cNvPr>
            <p:cNvCxnSpPr>
              <a:cxnSpLocks/>
            </p:cNvCxnSpPr>
            <p:nvPr/>
          </p:nvCxnSpPr>
          <p:spPr>
            <a:xfrm rot="17280000">
              <a:off x="2743278" y="240434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7B1D9F-24D9-4A37-BFEB-C7992485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56" y="1249141"/>
            <a:ext cx="629783" cy="624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B4EDA-C014-463A-B4ED-44C276A1BA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3675" y="1605432"/>
            <a:ext cx="629783" cy="62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5498F-D132-45B9-A40B-8E075419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521186" y="1407773"/>
            <a:ext cx="629783" cy="62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A18F6-BFA4-41EE-B0FD-492D23CA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211716" y="1064144"/>
            <a:ext cx="629783" cy="624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37C11-CE31-4BA8-827A-6A38EA85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18" y="2322874"/>
            <a:ext cx="629783" cy="62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F6677-C68D-4FFE-9D91-449E0216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939552" y="2049343"/>
            <a:ext cx="629783" cy="62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BA580-7462-4149-8031-1D44E53A55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927178" y="2137877"/>
            <a:ext cx="629783" cy="624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63EB9-0B69-4F5B-8E38-D75D2625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42" y="3009351"/>
            <a:ext cx="629783" cy="624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D8E15-F292-4324-91E4-BBBA9868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736">
            <a:off x="9324245" y="5409103"/>
            <a:ext cx="629783" cy="624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A0E56-FE40-4F12-8C41-028B354D30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66">
            <a:off x="11253986" y="2877943"/>
            <a:ext cx="629783" cy="624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DCF47-39A1-4BCB-8189-486167F34C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8016599" y="5524000"/>
            <a:ext cx="629783" cy="624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5F9284-C09B-4786-B39F-00079D4EE7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10843443" y="3528302"/>
            <a:ext cx="629783" cy="624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4C062-57D2-42B6-AB02-0C0BD485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90">
            <a:off x="11314601" y="5530657"/>
            <a:ext cx="629783" cy="6242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EF4E9-0237-4820-B0EE-069DB61F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5" y="4741788"/>
            <a:ext cx="629783" cy="624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0E4288-9D46-476F-BB7F-368EA1E2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57545" y="4722201"/>
            <a:ext cx="629783" cy="6242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F6409B-2A7B-4470-8B75-FF21B344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31" y="1552135"/>
            <a:ext cx="629783" cy="6242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23BFAE-CCAD-4AD3-80A5-AC5E1768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284331" y="990301"/>
            <a:ext cx="629783" cy="624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5F4F7-CA90-4CA8-8659-82881937DB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865765" y="1278604"/>
            <a:ext cx="629783" cy="6242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04395-124C-4BEF-9A7B-1CCD8CD8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114489" y="1183743"/>
            <a:ext cx="629783" cy="6242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84B3E-1247-48E9-A9B5-411A270E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83" y="3506878"/>
            <a:ext cx="629783" cy="6242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CD3904-0B28-48F7-B650-BCB3242C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10330710" y="5720224"/>
            <a:ext cx="629783" cy="6242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49BD03-2741-485B-BBCB-D41119533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6" y="3140787"/>
            <a:ext cx="629783" cy="624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08BA12-3E50-45D6-8DE9-E972E028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8648" y="4145372"/>
            <a:ext cx="629783" cy="624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A89AAD-6B69-469C-B430-1985D721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053446" y="4282918"/>
            <a:ext cx="629783" cy="6242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D2A05-F9BB-4AB6-A778-F75FD2F5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9965512" y="3893483"/>
            <a:ext cx="629783" cy="6242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25ED6B-8D83-44B7-BDB3-10AB56B056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7" y="5524000"/>
            <a:ext cx="629783" cy="6242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57F6D-74FB-4005-9437-B7875B2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62934" y="5538052"/>
            <a:ext cx="629783" cy="6242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BB023-D284-4B04-ABE0-D5CFDC541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693349" y="4908230"/>
            <a:ext cx="629783" cy="6242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59826-65DD-42F4-AAD0-3BB9893D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680975" y="4996764"/>
            <a:ext cx="629783" cy="6242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AAF41E-45AA-4DF4-ADF3-451C1748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9557415" y="6067513"/>
            <a:ext cx="629783" cy="6242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290742-03E8-418F-830E-522FD1EA0C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28" y="661634"/>
            <a:ext cx="629783" cy="6242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117A69-3479-4ABE-9AB4-26DCC73C69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13348" y="3811500"/>
            <a:ext cx="629783" cy="6242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38D940-E052-4755-8C1E-81C85FF1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940995" y="1861762"/>
            <a:ext cx="629783" cy="6242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A13A5B-2E5C-427A-A460-6CF5303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266002" y="4196399"/>
            <a:ext cx="629783" cy="62420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212425-5C96-4BCC-B0D8-18CC112DD7BE}"/>
              </a:ext>
            </a:extLst>
          </p:cNvPr>
          <p:cNvSpPr txBox="1"/>
          <p:nvPr/>
        </p:nvSpPr>
        <p:spPr>
          <a:xfrm>
            <a:off x="198728" y="12692"/>
            <a:ext cx="1199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40 slices of olive onto a pizza cut into fifths.	</a:t>
            </a:r>
          </a:p>
          <a:p>
            <a:r>
              <a:rPr lang="en-NZ" sz="2800" dirty="0"/>
              <a:t>How many olives should go on each fifth?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AF12C9E-AD29-485F-9AC5-C4B4564FDC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38031" y="2329536"/>
            <a:ext cx="629783" cy="6242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07FACE-DC97-4A6C-87AD-54B32B5855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014">
            <a:off x="7746502" y="3078596"/>
            <a:ext cx="629783" cy="6242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CCA5B4-3A0F-4113-B667-6AEC773D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6749210" y="4927872"/>
            <a:ext cx="629783" cy="6242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4D3CEC8-89A2-4A61-85B3-685609961F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186439" y="4372572"/>
            <a:ext cx="629783" cy="624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B17BD-C3DD-4BC4-8A0B-475C9C6072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909137" y="2679165"/>
            <a:ext cx="629783" cy="624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05680E-A84E-4FB9-8966-2467E2EE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8209148" y="3412357"/>
            <a:ext cx="629783" cy="6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0.03449 L 2.29167E-6 -0.03426 C -0.00183 -0.03727 -0.00326 -0.04005 -0.00521 -0.04259 C -0.00586 -0.04352 -0.0069 -0.04398 -0.00768 -0.04468 C -0.0155 -0.05417 -0.00873 -0.04769 -0.01433 -0.05301 C -0.0168 -0.05787 -0.01498 -0.05509 -0.01849 -0.0588 C -0.0194 -0.05949 -0.02318 -0.06343 -0.02448 -0.06435 C -0.02526 -0.06482 -0.02604 -0.06528 -0.02696 -0.06551 C -0.03164 -0.07199 -0.02683 -0.06667 -0.03281 -0.07014 C -0.03373 -0.0706 -0.03438 -0.07199 -0.03529 -0.07245 C -0.03685 -0.07338 -0.03867 -0.07407 -0.04037 -0.07477 C -0.04115 -0.07523 -0.04206 -0.0757 -0.04284 -0.07593 L -0.0487 -0.07708 C -0.05808 -0.08357 -0.04636 -0.07593 -0.05547 -0.08056 C -0.05651 -0.08102 -0.05755 -0.08218 -0.05873 -0.08287 C -0.0599 -0.08333 -0.06094 -0.08357 -0.06211 -0.08403 C -0.06302 -0.08449 -0.0638 -0.08472 -0.06472 -0.08495 C -0.075 -0.08472 -0.08529 -0.08472 -0.09571 -0.08403 C -0.09831 -0.0838 -0.09831 -0.08195 -0.10065 -0.08056 C -0.10169 -0.07986 -0.10287 -0.07986 -0.10404 -0.0794 C -0.10482 -0.07894 -0.10573 -0.07847 -0.10651 -0.07824 C -0.10729 -0.07755 -0.10821 -0.07685 -0.10899 -0.07593 C -0.1099 -0.07477 -0.11068 -0.07338 -0.11159 -0.07245 C -0.1125 -0.0713 -0.1138 -0.07107 -0.11498 -0.07014 C -0.12058 -0.06227 -0.11172 -0.07431 -0.11901 -0.06551 C -0.12031 -0.06412 -0.12123 -0.06204 -0.12253 -0.06088 C -0.12448 -0.05903 -0.12643 -0.05741 -0.12826 -0.05509 C -0.13229 -0.05046 -0.12904 -0.05255 -0.13334 -0.05046 C -0.14206 -0.03866 -0.13021 -0.0544 -0.13828 -0.04468 C -0.14544 -0.03657 -0.13841 -0.04329 -0.14427 -0.03796 C -0.14479 -0.03681 -0.14518 -0.03542 -0.14597 -0.03449 C -0.14922 -0.03009 -0.1487 -0.03264 -0.15091 -0.0287 C -0.15156 -0.02755 -0.15196 -0.02616 -0.15261 -0.02523 C -0.15339 -0.02384 -0.15443 -0.02292 -0.15508 -0.02176 C -0.15599 -0.02037 -0.15677 -0.01875 -0.15755 -0.01713 C -0.15821 -0.0162 -0.15886 -0.01574 -0.15925 -0.01482 C -0.16055 -0.0125 -0.16276 -0.00787 -0.16276 -0.00764 C -0.16289 -0.00648 -0.16302 -0.00463 -0.16354 -0.00324 C -0.16393 -0.00208 -0.16472 -0.00116 -0.16524 7.40741E-7 C -0.16589 0.00162 -0.16615 0.00324 -0.1668 0.00486 C -0.16849 0.00787 -0.17031 0.01065 -0.17188 0.01389 C -0.17331 0.01667 -0.17461 0.01968 -0.17604 0.02199 C -0.1793 0.02708 -0.17826 0.02384 -0.18112 0.03009 C -0.18177 0.03148 -0.18216 0.03333 -0.18281 0.03472 C -0.18373 0.03704 -0.18503 0.03935 -0.18607 0.04167 C -0.18711 0.04352 -0.18933 0.04838 -0.19037 0.04977 C -0.19102 0.05069 -0.19206 0.05116 -0.19284 0.05208 C -0.19336 0.05347 -0.19388 0.05509 -0.19453 0.05648 C -0.19492 0.05764 -0.19571 0.0581 -0.19623 0.05903 C -0.1974 0.06111 -0.19844 0.06343 -0.19948 0.06574 C -0.20013 0.0669 -0.20091 0.06805 -0.2013 0.06921 C -0.20143 0.07037 -0.20156 0.07176 -0.20209 0.07268 C -0.20261 0.07384 -0.20391 0.07407 -0.20456 0.075 C -0.20612 0.07685 -0.20742 0.07893 -0.20873 0.08079 C -0.20951 0.08194 -0.21029 0.08333 -0.21133 0.08426 C -0.21302 0.08588 -0.21485 0.08704 -0.21628 0.08889 C -0.21836 0.09167 -0.22018 0.09444 -0.22305 0.09583 L -0.22552 0.09699 C -0.22604 0.09815 -0.22643 0.09954 -0.22722 0.10023 C -0.22787 0.10116 -0.22891 0.10093 -0.22969 0.10162 C -0.23086 0.10231 -0.2319 0.10301 -0.23308 0.1037 C -0.23399 0.1044 -0.23464 0.10555 -0.23555 0.10625 C -0.23672 0.10694 -0.2388 0.10741 -0.2388 0.10764 C -0.23516 0.09954 -0.23959 0.10718 -0.23477 0.10278 C -0.22917 0.09768 -0.23516 0.10069 -0.22969 0.09699 C -0.22943 0.09676 -0.22917 0.09699 -0.22878 0.09699 L -0.22878 0.09722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0209 L 0.0125 -0.00209 C 0.01055 -0.00602 0.00886 -0.01065 0.00665 -0.01412 C 0.0056 -0.01574 0.00404 -0.01621 0.00287 -0.01736 C 0.00079 -0.01968 -0.00104 -0.02176 -0.00299 -0.02431 C -0.00338 -0.025 -0.00859 -0.03195 -0.00963 -0.03287 C -0.01093 -0.0338 -0.01223 -0.03403 -0.01354 -0.03449 C -0.0151 -0.03519 -0.01666 -0.03588 -0.01835 -0.03635 C -0.02343 -0.0375 -0.03372 -0.03959 -0.03372 -0.03959 C -0.04101 -0.03866 -0.04856 -0.0382 -0.05585 -0.03635 C -0.05742 -0.03588 -0.05898 -0.03519 -0.06067 -0.03449 C -0.0625 -0.03403 -0.06445 -0.03334 -0.0664 -0.03287 C -0.0677 -0.03125 -0.06888 -0.02917 -0.07031 -0.02778 C -0.07148 -0.02639 -0.07291 -0.02593 -0.07408 -0.02431 C -0.08138 -0.01459 -0.07473 -0.01945 -0.08085 -0.01574 C -0.08216 -0.01412 -0.08359 -0.01274 -0.08463 -0.01065 C -0.08554 -0.00926 -0.0858 -0.00718 -0.08658 -0.00556 C -0.08893 -0.00047 -0.08958 -0.00024 -0.09231 0.00301 C -0.10182 0.02546 -0.08971 -0.00162 -0.09817 0.01319 C -0.10716 0.02916 -0.09466 0.01157 -0.10481 0.02523 C -0.10612 0.0287 -0.1082 0.03148 -0.10872 0.03564 C -0.10898 0.03773 -0.10911 0.04027 -0.10963 0.04236 C -0.11237 0.05208 -0.11223 0.04629 -0.11549 0.05439 C -0.11627 0.05648 -0.11653 0.05902 -0.11731 0.06111 C -0.11809 0.06319 -0.1194 0.06435 -0.12018 0.0662 C -0.12109 0.06828 -0.12148 0.07083 -0.12213 0.07314 C -0.12278 0.075 -0.12343 0.07662 -0.12408 0.07824 C -0.12434 0.08032 -0.12591 0.09259 -0.12695 0.09699 C -0.1276 0.09953 -0.12838 0.10162 -0.1289 0.10393 C -0.12968 0.10717 -0.12942 0.11157 -0.13085 0.11412 C -0.13372 0.11944 -0.13229 0.1162 -0.13463 0.12453 C -0.13658 0.13796 -0.13411 0.12453 -0.13854 0.13819 C -0.13906 0.13958 -0.13893 0.14166 -0.13945 0.14328 C -0.14023 0.14537 -0.14153 0.14652 -0.14231 0.14838 C -0.15091 0.16597 -0.13815 0.14259 -0.15 0.16389 C -0.15104 0.16551 -0.15169 0.16805 -0.15299 0.16898 L -0.15585 0.1706 C -0.15755 0.17361 -0.15924 0.17731 -0.16158 0.17916 C -0.16276 0.18009 -0.16419 0.18032 -0.16549 0.18078 C -0.1664 0.18148 -0.16731 0.18217 -0.16835 0.18264 C -0.17291 0.18449 -0.17708 0.18472 -0.18177 0.18611 C -0.18815 0.18773 -0.18463 0.18703 -0.18945 0.18935 C -0.19075 0.19004 -0.19205 0.19074 -0.19335 0.1912 C -0.19973 0.19351 -0.19765 0.19027 -0.2 0.19467 L -0.20286 0.19467 " pathEditMode="relative" ptsTypes="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963 -0.00509 C -0.01067 -0.00555 -0.01158 -0.00625 -0.0125 -0.00671 C -0.0138 -0.0074 -0.0151 -0.00787 -0.0164 -0.00856 C -0.01835 -0.00949 -0.02213 -0.01203 -0.02213 -0.01203 C -0.02317 -0.01319 -0.02408 -0.01435 -0.025 -0.01527 C -0.02708 -0.01712 -0.03098 -0.01805 -0.03281 -0.01875 C -0.03398 -0.0199 -0.03528 -0.02129 -0.03658 -0.02222 C -0.03854 -0.02361 -0.04231 -0.02569 -0.04231 -0.02569 C -0.05169 -0.03796 -0.04179 -0.02592 -0.04908 -0.0324 C -0.05013 -0.03333 -0.05091 -0.03495 -0.05195 -0.03587 C -0.05195 -0.03587 -0.05924 -0.04004 -0.06067 -0.04097 C -0.06158 -0.04166 -0.06263 -0.04166 -0.06354 -0.04282 C -0.07044 -0.05092 -0.06705 -0.04861 -0.07317 -0.05115 C -0.07604 -0.05462 -0.07643 -0.05555 -0.07981 -0.0581 C -0.08085 -0.05879 -0.08177 -0.05902 -0.08281 -0.05972 C -0.08411 -0.06087 -0.08528 -0.0625 -0.08658 -0.06319 C -0.08906 -0.06481 -0.09179 -0.06527 -0.09427 -0.06666 C -0.09622 -0.06782 -0.09804 -0.06944 -0.1 -0.07013 C -0.11289 -0.07453 -0.10638 -0.07291 -0.11927 -0.07523 C -0.15794 -0.09236 -0.18528 -0.07962 -0.23567 -0.08032 C -0.26757 -0.08657 -0.23151 -0.07893 -0.24817 -0.08379 C -0.25208 -0.08495 -0.26054 -0.08634 -0.26445 -0.08726 C -0.2664 -0.08773 -0.26822 -0.08865 -0.27018 -0.08888 C -0.28203 -0.09027 -0.29401 -0.0905 -0.30585 -0.09236 C -0.32278 -0.0949 -0.31354 -0.09351 -0.33372 -0.09583 C -0.3388 -0.09884 -0.33489 -0.09675 -0.34231 -0.09907 C -0.35026 -0.10162 -0.34713 -0.10185 -0.35872 -0.10254 C -0.37187 -0.10347 -0.38502 -0.1037 -0.39804 -0.10416 C -0.40924 -0.10254 -0.41614 -0.1081 -0.42304 -0.09583 C -0.43984 -0.06597 -0.41289 -0.10879 -0.42981 -0.08541 C -0.43164 -0.0831 -0.43463 -0.07685 -0.43463 -0.07685 C -0.43489 -0.07523 -0.43515 -0.07337 -0.43554 -0.07175 C -0.43606 -0.0699 -0.4371 -0.06851 -0.4375 -0.06666 C -0.43802 -0.06458 -0.43776 -0.0618 -0.43854 -0.05972 C -0.43945 -0.0574 -0.44114 -0.05671 -0.44231 -0.05462 C -0.4444 -0.05138 -0.44661 -0.04837 -0.44804 -0.04444 C -0.45078 -0.03726 -0.44895 -0.03981 -0.4539 -0.0375 C -0.45807 -0.03888 -0.4621 -0.04004 -0.4664 -0.04097 C -0.46953 -0.04166 -0.47278 -0.04212 -0.47604 -0.04282 C -0.48281 -0.04583 -0.48333 -0.0456 -0.48945 -0.04953 C -0.49101 -0.05069 -0.4927 -0.05185 -0.49427 -0.053 C -0.49557 -0.05393 -0.49674 -0.05555 -0.49804 -0.05648 C -0.49934 -0.05717 -0.50065 -0.05763 -0.50195 -0.0581 C -0.50494 -0.0618 -0.50429 -0.06157 -0.50768 -0.06319 C -0.51028 -0.06458 -0.51536 -0.06666 -0.51536 -0.06666 L -0.5664 -0.06504 C -0.56979 -0.06435 -0.57213 -0.0581 -0.575 -0.05462 C -0.57591 -0.05347 -0.57682 -0.05185 -0.57786 -0.05115 C -0.58059 -0.04976 -0.58138 -0.04976 -0.58372 -0.04606 C -0.58567 -0.04282 -0.5875 -0.03935 -0.58945 -0.03587 C -0.59075 -0.03356 -0.59179 -0.03101 -0.59322 -0.02893 L -0.59713 -0.02384 C -0.59778 -0.02222 -0.59856 -0.0206 -0.59908 -0.01875 C -0.60091 -0.01087 -0.59973 -0.00347 -0.59908 0.0051 C -0.59882 0.00811 -0.59882 0.01112 -0.59804 0.01366 C -0.59752 0.01598 -0.59609 0.0169 -0.59518 0.01875 C -0.5944 0.02038 -0.59401 0.02246 -0.59322 0.02408 C -0.5901 0.03033 -0.58997 0.0301 -0.58658 0.03426 C -0.58593 0.03588 -0.58528 0.03774 -0.58463 0.03936 C -0.5832 0.0426 -0.58059 0.04584 -0.5789 0.04792 C -0.57695 0.05024 -0.57473 0.05186 -0.57304 0.05487 C -0.57239 0.05579 -0.572 0.05764 -0.57122 0.05811 C -0.56901 0.0595 -0.56666 0.05926 -0.56445 0.05996 C -0.56315 0.06019 -0.56184 0.06112 -0.56054 0.06158 C -0.55364 0.06366 -0.5539 0.0625 -0.54804 0.06505 C -0.54713 0.06551 -0.54622 0.06621 -0.54518 0.06667 C -0.54088 0.06899 -0.54101 0.06783 -0.53658 0.07176 C -0.53554 0.07269 -0.53476 0.07454 -0.53372 0.07524 C -0.52929 0.07848 -0.53072 0.07547 -0.52695 0.07871 C -0.51953 0.08542 -0.52838 0.07963 -0.52122 0.0838 C -0.51992 0.08612 -0.51875 0.08866 -0.51731 0.09075 C -0.51406 0.09491 -0.51041 0.09491 -0.50677 0.09746 C -0.48971 0.10903 -0.51302 0.09653 -0.49427 0.10602 C -0.49231 0.10834 -0.49036 0.11042 -0.48854 0.11297 C -0.48723 0.11459 -0.48593 0.11644 -0.48463 0.11806 C -0.48268 0.12038 -0.48046 0.122 -0.4789 0.12477 C -0.4776 0.12709 -0.47643 0.12987 -0.475 0.13172 C -0.47421 0.13264 -0.47304 0.13264 -0.47213 0.13334 C -0.47005 0.13542 -0.46862 0.13982 -0.4664 0.14028 C -0.45677 0.14237 -0.46119 0.14121 -0.45286 0.14375 C -0.45065 0.14769 -0.44713 0.15024 -0.44622 0.15556 L -0.44518 0.16065 L -0.44518 0.16065 " pathEditMode="relative" ptsTypes="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963 -0.00509 C -0.01067 -0.00555 -0.01158 -0.00625 -0.0125 -0.00671 C -0.0138 -0.0074 -0.0151 -0.00787 -0.0164 -0.00856 C -0.01835 -0.00949 -0.02213 -0.01203 -0.02213 -0.01203 C -0.02317 -0.01319 -0.02408 -0.01435 -0.025 -0.01527 C -0.02708 -0.01712 -0.03098 -0.01805 -0.03281 -0.01875 C -0.03398 -0.0199 -0.03528 -0.02129 -0.03658 -0.02222 C -0.03854 -0.02361 -0.04231 -0.02569 -0.04231 -0.02569 C -0.05169 -0.03796 -0.04179 -0.02592 -0.04908 -0.0324 C -0.05013 -0.03333 -0.05091 -0.03495 -0.05195 -0.03587 C -0.05195 -0.03587 -0.05924 -0.04004 -0.06067 -0.04097 C -0.06158 -0.04166 -0.06263 -0.04166 -0.06354 -0.04282 C -0.07044 -0.05092 -0.06705 -0.04861 -0.07317 -0.05115 C -0.07604 -0.05462 -0.07643 -0.05555 -0.07981 -0.0581 C -0.08085 -0.05879 -0.08177 -0.05902 -0.08281 -0.05972 C -0.08411 -0.06087 -0.08528 -0.0625 -0.08658 -0.06319 C -0.08906 -0.06481 -0.09179 -0.06527 -0.09427 -0.06666 C -0.09622 -0.06782 -0.09804 -0.06944 -0.1 -0.07013 C -0.11289 -0.07453 -0.10638 -0.07291 -0.11927 -0.07523 C -0.15794 -0.09236 -0.18528 -0.07962 -0.23567 -0.08032 C -0.26757 -0.08657 -0.23151 -0.07893 -0.24817 -0.08379 C -0.25208 -0.08495 -0.26054 -0.08634 -0.26445 -0.08726 C -0.2664 -0.08773 -0.26822 -0.08865 -0.27018 -0.08888 C -0.28203 -0.09027 -0.29401 -0.0905 -0.30585 -0.09236 C -0.32278 -0.0949 -0.31354 -0.09351 -0.33372 -0.09583 C -0.3388 -0.09884 -0.33489 -0.09675 -0.34231 -0.09907 C -0.35026 -0.10162 -0.34713 -0.10185 -0.35872 -0.10254 C -0.37187 -0.10347 -0.38502 -0.1037 -0.39804 -0.10416 C -0.40924 -0.10254 -0.41614 -0.1081 -0.42304 -0.09583 C -0.43984 -0.06597 -0.41289 -0.10879 -0.42981 -0.08541 C -0.43164 -0.0831 -0.43463 -0.07685 -0.43463 -0.07685 C -0.43489 -0.07523 -0.43515 -0.07337 -0.43554 -0.07175 C -0.43606 -0.0699 -0.4371 -0.06851 -0.4375 -0.06666 C -0.43802 -0.06458 -0.43776 -0.0618 -0.43854 -0.05972 C -0.43945 -0.0574 -0.44114 -0.05671 -0.44231 -0.05462 C -0.4444 -0.05138 -0.44661 -0.04837 -0.44804 -0.04444 C -0.45078 -0.03726 -0.44895 -0.03981 -0.4539 -0.0375 C -0.45807 -0.03888 -0.4621 -0.04004 -0.4664 -0.04097 C -0.46953 -0.04166 -0.47278 -0.04212 -0.47604 -0.04282 C -0.48281 -0.04583 -0.48333 -0.0456 -0.48945 -0.04953 C -0.49101 -0.05069 -0.4927 -0.05185 -0.49427 -0.053 C -0.49557 -0.05393 -0.49674 -0.05555 -0.49804 -0.05648 C -0.49934 -0.05717 -0.50065 -0.05763 -0.50195 -0.0581 C -0.50494 -0.0618 -0.50429 -0.06157 -0.50768 -0.06319 C -0.51028 -0.06458 -0.51536 -0.06666 -0.51536 -0.06666 L -0.5664 -0.06504 C -0.56979 -0.06435 -0.57213 -0.0581 -0.575 -0.05462 C -0.57591 -0.05347 -0.57682 -0.05185 -0.57786 -0.05115 C -0.58059 -0.04976 -0.58138 -0.04976 -0.58372 -0.04606 C -0.58567 -0.04282 -0.5875 -0.03935 -0.58945 -0.03587 C -0.59075 -0.03356 -0.59179 -0.03101 -0.59322 -0.02893 L -0.59713 -0.02384 C -0.59778 -0.02222 -0.59856 -0.0206 -0.59908 -0.01875 C -0.60091 -0.01087 -0.59973 -0.00347 -0.59908 0.0051 C -0.59882 0.00811 -0.59882 0.01112 -0.59804 0.01366 C -0.59752 0.01598 -0.59609 0.0169 -0.59518 0.01875 C -0.5944 0.02038 -0.59401 0.02246 -0.59322 0.02408 C -0.5901 0.03033 -0.58997 0.0301 -0.58658 0.03426 C -0.58593 0.03588 -0.58528 0.03774 -0.58463 0.03936 C -0.5832 0.0426 -0.58059 0.04584 -0.5789 0.04792 C -0.57695 0.05024 -0.57473 0.05186 -0.57304 0.05487 C -0.57239 0.05579 -0.572 0.05764 -0.57122 0.05811 C -0.56901 0.0595 -0.56666 0.05926 -0.56445 0.05996 C -0.56315 0.06019 -0.56184 0.06112 -0.56054 0.06158 C -0.55364 0.06366 -0.5539 0.0625 -0.54804 0.06505 C -0.54713 0.06551 -0.54622 0.06621 -0.54518 0.06667 C -0.54088 0.06899 -0.54101 0.06783 -0.53658 0.07176 C -0.53554 0.07269 -0.53476 0.07454 -0.53372 0.07524 C -0.52929 0.07848 -0.53072 0.07547 -0.52695 0.07871 C -0.51953 0.08542 -0.52838 0.07963 -0.52122 0.0838 C -0.51992 0.08612 -0.51875 0.08866 -0.51731 0.09075 C -0.51406 0.09491 -0.51041 0.09491 -0.50677 0.09746 C -0.48971 0.10903 -0.51302 0.09653 -0.49427 0.10602 C -0.49231 0.10834 -0.49036 0.11042 -0.48854 0.11297 C -0.48723 0.11459 -0.48593 0.11644 -0.48463 0.11806 C -0.48268 0.12038 -0.48046 0.122 -0.4789 0.12477 C -0.4776 0.12709 -0.47643 0.12987 -0.475 0.13172 C -0.47421 0.13264 -0.47304 0.13264 -0.47213 0.13334 C -0.47005 0.13542 -0.46862 0.13982 -0.4664 0.14028 C -0.45677 0.14237 -0.46119 0.14121 -0.45286 0.14375 C -0.45065 0.14769 -0.44713 0.15024 -0.44622 0.15556 L -0.44518 0.16065 L -0.44518 0.16065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37 0.00339 0.01505 0.00091 0.02037 C 0.00013 0.02199 -0.00104 0.02269 -0.00195 0.02384 C -0.00325 0.02546 -0.00456 0.02732 -0.00586 0.02894 C -0.00677 0.03009 -0.00781 0.03125 -0.00872 0.03241 C -0.01927 0.04653 -0.00729 0.03194 -0.01927 0.04607 C -0.02018 0.04722 -0.02109 0.04884 -0.02213 0.04954 L -0.025 0.05116 C -0.02695 0.05347 -0.02917 0.05509 -0.03086 0.0581 C -0.03242 0.06088 -0.03359 0.06482 -0.03568 0.06667 C -0.03685 0.06782 -0.03828 0.06875 -0.03945 0.07014 C -0.04492 0.07616 -0.0414 0.07384 -0.04622 0.07847 C -0.0526 0.08495 -0.04752 0.07963 -0.05286 0.0838 C -0.06471 0.09259 -0.05 0.08194 -0.05963 0.09051 C -0.06432 0.09468 -0.06497 0.09421 -0.07018 0.0956 C -0.07148 0.09676 -0.07278 0.09815 -0.07409 0.09907 C -0.075 0.09977 -0.07617 0.09977 -0.07695 0.10069 C -0.08411 0.10926 -0.07591 0.10347 -0.08268 0.10764 C -0.08359 0.1088 -0.08802 0.11505 -0.08945 0.1162 C -0.09036 0.1169 -0.0914 0.11736 -0.09232 0.11782 C -0.09622 0.12477 -0.09193 0.11782 -0.09818 0.12477 C -0.09987 0.12662 -0.10286 0.13148 -0.10482 0.13333 C -0.10573 0.13403 -0.10677 0.13426 -0.10768 0.13495 C -0.10937 0.13657 -0.11081 0.13889 -0.1125 0.14005 C -0.11432 0.1412 -0.1164 0.1412 -0.11836 0.1419 C -0.12318 0.14352 -0.12786 0.1456 -0.13268 0.14699 C -0.13502 0.14745 -0.13724 0.14792 -0.13945 0.14861 C -0.14101 0.14907 -0.14271 0.15 -0.14427 0.15046 C -0.14687 0.15116 -0.14935 0.15162 -0.15195 0.15208 C -0.15625 0.15394 -0.1612 0.15625 -0.16536 0.15718 C -0.17018 0.15833 -0.175 0.15833 -0.17982 0.15903 L -0.22786 0.15718 C -0.2293 0.15718 -0.23047 0.15579 -0.23177 0.15556 C -0.23177 0.15556 -0.24557 0.15208 -0.24909 0.15046 C -0.25104 0.14931 -0.25286 0.14769 -0.25482 0.14699 C -0.25833 0.14583 -0.26185 0.14583 -0.26536 0.14514 C -0.28281 0.13495 -0.26107 0.14745 -0.27604 0.14005 C -0.27799 0.13912 -0.27982 0.13704 -0.28177 0.13681 L -0.28945 0.13495 C -0.29036 0.13449 -0.2914 0.1338 -0.29232 0.13333 C -0.29362 0.13264 -0.29492 0.13241 -0.29622 0.13148 C -0.30534 0.12546 -0.29427 0.13009 -0.30482 0.12639 C -0.30612 0.12477 -0.30729 0.12269 -0.30872 0.1213 C -0.30976 0.12014 -0.31458 0.11713 -0.3164 0.1162 C -0.31771 0.11551 -0.31901 0.11505 -0.32018 0.11458 C -0.33307 0.10764 -0.31953 0.11389 -0.33086 0.10926 C -0.33216 0.1088 -0.33333 0.10787 -0.33463 0.10764 C -0.33815 0.10671 -0.34167 0.10648 -0.34518 0.10602 L -0.36732 0.10764 L -0.39232 0.10926 C -0.39687 0.10972 -0.4013 0.11042 -0.40586 0.11111 C -0.41002 0.11042 -0.41419 0.11019 -0.41836 0.10926 C -0.41966 0.10903 -0.42083 0.1081 -0.42213 0.10764 C -0.42513 0.10671 -0.43385 0.10486 -0.43659 0.10417 C -0.4375 0.1037 -0.43854 0.10301 -0.43945 0.10255 C -0.44075 0.10185 -0.44206 0.10162 -0.44336 0.10069 C -0.4444 0.1 -0.44518 0.09838 -0.44622 0.09745 C -0.45403 0.09051 -0.44206 0.10509 -0.45482 0.09051 C -0.45664 0.08866 -0.45794 0.08565 -0.45963 0.0838 C -0.4612 0.08218 -0.46289 0.08171 -0.46445 0.08032 C -0.46823 0.07708 -0.46693 0.07662 -0.47018 0.07176 C -0.4776 0.06111 -0.47526 0.06296 -0.48086 0.05972 C -0.48268 0.05 -0.48112 0.05602 -0.4875 0.04444 C -0.48854 0.04259 -0.48984 0.04144 -0.49036 0.03935 C -0.4918 0.03426 -0.49258 0.03241 -0.49336 0.02732 C -0.49492 0.01551 -0.49297 0.02199 -0.49622 0.01366 C -0.49648 0.01134 -0.49661 0.00903 -0.49713 0.00671 C -0.49765 0.00486 -0.4987 0.0037 -0.49909 0.00162 C -0.5 -0.00278 -0.50013 -0.00764 -0.50104 -0.01204 C -0.50247 -0.01991 -0.50182 -0.01528 -0.50286 -0.02569 C -0.5026 -0.03588 -0.50273 -0.0463 -0.50195 -0.05648 C -0.50182 -0.05903 -0.50052 -0.06088 -0.5 -0.06319 C -0.49961 -0.06551 -0.49961 -0.06782 -0.49909 -0.07014 C -0.49752 -0.07755 -0.49726 -0.07569 -0.49518 -0.08218 C -0.49453 -0.08426 -0.49388 -0.08657 -0.49336 -0.08889 C -0.49297 -0.09051 -0.49284 -0.09259 -0.49232 -0.09398 C -0.48958 -0.10278 -0.49023 -0.09861 -0.4875 -0.1044 C -0.48346 -0.11296 -0.48646 -0.10995 -0.48177 -0.11296 C -0.47708 -0.12546 -0.48294 -0.11227 -0.47695 -0.11968 C -0.46445 -0.13565 -0.48125 -0.11829 -0.46927 -0.13171 C -0.46549 -0.13588 -0.46562 -0.13472 -0.46159 -0.13681 C -0.46055 -0.13727 -0.45963 -0.13796 -0.45872 -0.13843 C -0.45742 -0.13912 -0.45612 -0.13958 -0.45482 -0.14028 C -0.4539 -0.14074 -0.45299 -0.1419 -0.45195 -0.1419 C -0.44232 -0.14306 -0.43268 -0.14306 -0.42318 -0.14352 C -0.42083 -0.14537 -0.41875 -0.14745 -0.4164 -0.14884 C -0.41484 -0.14977 -0.41315 -0.14977 -0.41159 -0.15046 C -0.41055 -0.15093 -0.40963 -0.15162 -0.40872 -0.15208 C -0.40273 -0.16273 -0.41133 -0.14838 -0.4039 -0.15741 C -0.40273 -0.15856 -0.40208 -0.16111 -0.40104 -0.1625 C -0.40013 -0.16343 -0.39479 -0.16551 -0.39427 -0.16574 C -0.39167 -0.16806 -0.38932 -0.17106 -0.38659 -0.17268 C -0.38333 -0.17454 -0.38372 -0.17268 -0.38372 -0.17616 L -0.37213 -0.1794 " pathEditMode="relative" ptsTypes="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37 0.00339 0.01505 0.00091 0.02037 C 0.00013 0.02199 -0.00104 0.02269 -0.00195 0.02384 C -0.00325 0.02546 -0.00456 0.02732 -0.00586 0.02894 C -0.00677 0.03009 -0.00781 0.03125 -0.00872 0.03241 C -0.01927 0.04653 -0.00729 0.03194 -0.01927 0.04607 C -0.02018 0.04722 -0.02109 0.04884 -0.02213 0.04954 L -0.025 0.05116 C -0.02695 0.05347 -0.02917 0.05509 -0.03086 0.0581 C -0.03242 0.06088 -0.03359 0.06482 -0.03568 0.06667 C -0.03685 0.06782 -0.03828 0.06875 -0.03945 0.07014 C -0.04492 0.07616 -0.0414 0.07384 -0.04622 0.07847 C -0.0526 0.08495 -0.04752 0.07963 -0.05286 0.0838 C -0.06471 0.09259 -0.05 0.08194 -0.05963 0.09051 C -0.06432 0.09468 -0.06497 0.09421 -0.07018 0.0956 C -0.07148 0.09676 -0.07278 0.09815 -0.07409 0.09907 C -0.075 0.09977 -0.07617 0.09977 -0.07695 0.10069 C -0.08411 0.10926 -0.07591 0.10347 -0.08268 0.10764 C -0.08359 0.1088 -0.08802 0.11505 -0.08945 0.1162 C -0.09036 0.1169 -0.0914 0.11736 -0.09232 0.11782 C -0.09622 0.12477 -0.09193 0.11782 -0.09818 0.12477 C -0.09987 0.12662 -0.10286 0.13148 -0.10482 0.13333 C -0.10573 0.13403 -0.10677 0.13426 -0.10768 0.13495 C -0.10937 0.13657 -0.11081 0.13889 -0.1125 0.14005 C -0.11432 0.1412 -0.1164 0.1412 -0.11836 0.1419 C -0.12318 0.14352 -0.12786 0.1456 -0.13268 0.14699 C -0.13502 0.14745 -0.13724 0.14792 -0.13945 0.14861 C -0.14101 0.14907 -0.14271 0.15 -0.14427 0.15046 C -0.14687 0.15116 -0.14935 0.15162 -0.15195 0.15208 C -0.15625 0.15394 -0.1612 0.15625 -0.16536 0.15718 C -0.17018 0.15833 -0.175 0.15833 -0.17982 0.15903 L -0.22786 0.15718 C -0.2293 0.15718 -0.23047 0.15579 -0.23177 0.15556 C -0.23177 0.15556 -0.24557 0.15208 -0.24909 0.15046 C -0.25104 0.14931 -0.25286 0.14769 -0.25482 0.14699 C -0.25833 0.14583 -0.26185 0.14583 -0.26536 0.14514 C -0.28281 0.13495 -0.26107 0.14745 -0.27604 0.14005 C -0.27799 0.13912 -0.27982 0.13704 -0.28177 0.13681 L -0.28945 0.13495 C -0.29036 0.13449 -0.2914 0.1338 -0.29232 0.13333 C -0.29362 0.13264 -0.29492 0.13241 -0.29622 0.13148 C -0.30534 0.12546 -0.29427 0.13009 -0.30482 0.12639 C -0.30612 0.12477 -0.30729 0.12269 -0.30872 0.1213 C -0.30976 0.12014 -0.31458 0.11713 -0.3164 0.1162 C -0.31771 0.11551 -0.31901 0.11505 -0.32018 0.11458 C -0.33307 0.10764 -0.31953 0.11389 -0.33086 0.10926 C -0.33216 0.1088 -0.33333 0.10787 -0.33463 0.10764 C -0.33815 0.10671 -0.34167 0.10648 -0.34518 0.10602 L -0.36732 0.10764 L -0.39232 0.10926 C -0.39687 0.10972 -0.4013 0.11042 -0.40586 0.11111 C -0.41002 0.11042 -0.41419 0.11019 -0.41836 0.10926 C -0.41966 0.10903 -0.42083 0.1081 -0.42213 0.10764 C -0.42513 0.10671 -0.43385 0.10486 -0.43659 0.10417 C -0.4375 0.1037 -0.43854 0.10301 -0.43945 0.10255 C -0.44075 0.10185 -0.44206 0.10162 -0.44336 0.10069 C -0.4444 0.1 -0.44518 0.09838 -0.44622 0.09745 C -0.45403 0.09051 -0.44206 0.10509 -0.45482 0.09051 C -0.45664 0.08866 -0.45794 0.08565 -0.45963 0.0838 C -0.4612 0.08218 -0.46289 0.08171 -0.46445 0.08032 C -0.46823 0.07708 -0.46693 0.07662 -0.47018 0.07176 C -0.4776 0.06111 -0.47526 0.06296 -0.48086 0.05972 C -0.48268 0.05 -0.48112 0.05602 -0.4875 0.04444 C -0.48854 0.04259 -0.48984 0.04144 -0.49036 0.03935 C -0.4918 0.03426 -0.49258 0.03241 -0.49336 0.02732 C -0.49492 0.01551 -0.49297 0.02199 -0.49622 0.01366 C -0.49648 0.01134 -0.49661 0.00903 -0.49713 0.00671 C -0.49765 0.00486 -0.4987 0.0037 -0.49909 0.00162 C -0.5 -0.00278 -0.50013 -0.00764 -0.50104 -0.01204 C -0.50247 -0.01991 -0.50182 -0.01528 -0.50286 -0.02569 C -0.5026 -0.03588 -0.50273 -0.0463 -0.50195 -0.05648 C -0.50182 -0.05903 -0.50052 -0.06088 -0.5 -0.06319 C -0.49961 -0.06551 -0.49961 -0.06782 -0.49909 -0.07014 C -0.49752 -0.07755 -0.49726 -0.07569 -0.49518 -0.08218 C -0.49453 -0.08426 -0.49388 -0.08657 -0.49336 -0.08889 C -0.49297 -0.09051 -0.49284 -0.09259 -0.49232 -0.09398 C -0.48958 -0.10278 -0.49023 -0.09861 -0.4875 -0.1044 C -0.48346 -0.11296 -0.48646 -0.10995 -0.48177 -0.11296 C -0.47708 -0.12546 -0.48294 -0.11227 -0.47695 -0.11968 C -0.46445 -0.13565 -0.48125 -0.11829 -0.46927 -0.13171 C -0.46549 -0.13588 -0.46562 -0.13472 -0.46159 -0.13681 C -0.46055 -0.13727 -0.45963 -0.13796 -0.45872 -0.13843 C -0.45742 -0.13912 -0.45612 -0.13958 -0.45482 -0.14028 C -0.4539 -0.14074 -0.45299 -0.1419 -0.45195 -0.1419 C -0.44232 -0.14306 -0.43268 -0.14306 -0.42318 -0.14352 C -0.42083 -0.14537 -0.41875 -0.14745 -0.4164 -0.14884 C -0.41484 -0.14977 -0.41315 -0.14977 -0.41159 -0.15046 C -0.41055 -0.15093 -0.40963 -0.15162 -0.40872 -0.15208 C -0.40273 -0.16273 -0.41133 -0.14838 -0.4039 -0.15741 C -0.40273 -0.15856 -0.40208 -0.16111 -0.40104 -0.1625 C -0.40013 -0.16343 -0.39479 -0.16551 -0.39427 -0.16574 C -0.39167 -0.16806 -0.38932 -0.17106 -0.38659 -0.17268 C -0.38333 -0.17454 -0.38372 -0.17268 -0.38372 -0.17616 L -0.37213 -0.1794 " pathEditMode="relative" ptsTypes="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72 0.01134 -0.01706 0.02361 -0.02604 0.03426 C -0.02695 0.03541 -0.02786 0.03657 -0.0289 0.03773 C -0.03021 0.03889 -0.03151 0.03981 -0.03281 0.04097 C -0.03437 0.04259 -0.03581 0.04491 -0.0375 0.04629 C -0.04167 0.04907 -0.04583 0.05162 -0.05 0.05301 C -0.0539 0.0544 -0.05781 0.05416 -0.06159 0.05486 C -0.07617 0.05903 -0.06042 0.05486 -0.09049 0.0581 C -0.09297 0.05856 -0.09557 0.05926 -0.09818 0.05995 C -0.10651 0.06389 -0.11497 0.0669 -0.12318 0.07176 C -0.12604 0.07361 -0.1289 0.075 -0.13177 0.07708 C -0.13333 0.07824 -0.13502 0.0794 -0.13659 0.08032 C -0.13776 0.08125 -0.14752 0.08657 -0.15 0.08889 C -0.16028 0.09884 -0.1513 0.09328 -0.1625 0.10254 C -0.1707 0.10949 -0.17174 0.10926 -0.17982 0.11296 C -0.18268 0.11574 -0.18776 0.12176 -0.1914 0.12315 C -0.19388 0.1243 -0.19648 0.1243 -0.19909 0.125 C -0.20937 0.1243 -0.21966 0.12407 -0.22982 0.12315 C -0.23216 0.12291 -0.23437 0.12199 -0.23659 0.12153 C -0.2401 0.12083 -0.24362 0.12037 -0.24713 0.11967 C -0.26224 0.11435 -0.23372 0.12407 -0.26732 0.11643 C -0.28893 0.11134 -0.26094 0.11412 -0.27982 0.11111 C -0.28528 0.11041 -0.29075 0.10995 -0.29622 0.10949 C -0.31341 0.1044 -0.28568 0.11227 -0.32604 0.10602 C -0.33307 0.10509 -0.34023 0.10393 -0.34713 0.10092 C -0.35638 0.09676 -0.35221 0.09838 -0.35963 0.09583 C -0.36419 0.09097 -0.36901 0.08611 -0.37318 0.08032 C -0.37578 0.07662 -0.37825 0.07245 -0.38086 0.06852 C -0.38242 0.06574 -0.38411 0.06296 -0.38568 0.05995 C -0.38737 0.05602 -0.38867 0.05185 -0.39036 0.04791 C -0.39101 0.04676 -0.3918 0.04583 -0.39232 0.04444 C -0.39336 0.04236 -0.39427 0.04004 -0.39518 0.03773 C -0.39609 0.0331 -0.39883 0.02037 -0.39818 0.01551 C -0.39635 0.00416 -0.39258 -0.00602 -0.39036 -0.01713 C -0.3901 -0.01875 -0.38997 -0.0206 -0.38945 -0.02222 C -0.3888 -0.02477 -0.38528 -0.03264 -0.38463 -0.03426 C -0.38307 -0.04838 -0.38372 -0.03982 -0.38372 -0.05972 L -0.38372 -0.05972 " pathEditMode="relative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72 0.01134 -0.01706 0.02361 -0.02604 0.03426 C -0.02695 0.03541 -0.02786 0.03657 -0.0289 0.03773 C -0.03021 0.03889 -0.03151 0.03981 -0.03281 0.04097 C -0.03437 0.04259 -0.03581 0.04491 -0.0375 0.04629 C -0.04167 0.04907 -0.04583 0.05162 -0.05 0.05301 C -0.0539 0.0544 -0.05781 0.05416 -0.06159 0.05486 C -0.07617 0.05903 -0.06042 0.05486 -0.09049 0.0581 C -0.09297 0.05856 -0.09557 0.05926 -0.09818 0.05995 C -0.10651 0.06389 -0.11497 0.0669 -0.12318 0.07176 C -0.12604 0.07361 -0.1289 0.075 -0.13177 0.07708 C -0.13333 0.07824 -0.13502 0.0794 -0.13659 0.08032 C -0.13776 0.08125 -0.14752 0.08657 -0.15 0.08889 C -0.16028 0.09884 -0.1513 0.09328 -0.1625 0.10254 C -0.1707 0.10949 -0.17174 0.10926 -0.17982 0.11296 C -0.18268 0.11574 -0.18776 0.12176 -0.1914 0.12315 C -0.19388 0.1243 -0.19648 0.1243 -0.19909 0.125 C -0.20937 0.1243 -0.21966 0.12407 -0.22982 0.12315 C -0.23216 0.12291 -0.23437 0.12199 -0.23659 0.12153 C -0.2401 0.12083 -0.24362 0.12037 -0.24713 0.11967 C -0.26224 0.11435 -0.23372 0.12407 -0.26732 0.11643 C -0.28893 0.11134 -0.26094 0.11412 -0.27982 0.11111 C -0.28528 0.11041 -0.29075 0.10995 -0.29622 0.10949 C -0.31341 0.1044 -0.28568 0.11227 -0.32604 0.10602 C -0.33307 0.10509 -0.34023 0.10393 -0.34713 0.10092 C -0.35638 0.09676 -0.35221 0.09838 -0.35963 0.09583 C -0.36419 0.09097 -0.36901 0.08611 -0.37318 0.08032 C -0.37578 0.07662 -0.37825 0.07245 -0.38086 0.06852 C -0.38242 0.06574 -0.38411 0.06296 -0.38568 0.05995 C -0.38737 0.05602 -0.38867 0.05185 -0.39036 0.04791 C -0.39101 0.04676 -0.3918 0.04583 -0.39232 0.04444 C -0.39336 0.04236 -0.39427 0.04004 -0.39518 0.03773 C -0.39609 0.0331 -0.39883 0.02037 -0.39818 0.01551 C -0.39635 0.00416 -0.39258 -0.00602 -0.39036 -0.01713 C -0.3901 -0.01875 -0.38997 -0.0206 -0.38945 -0.02222 C -0.3888 -0.02477 -0.38528 -0.03264 -0.38463 -0.03426 C -0.38307 -0.04838 -0.38372 -0.03982 -0.38372 -0.05972 L -0.38372 -0.05972 " pathEditMode="relative" ptsTypes="AAAAAAAAAAAAAAAAAAAAAAAAAAAAAAAAAAAAA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162 -0.0082 -0.00601 -0.01158 -0.00694 C -0.02109 -0.00902 -0.03632 -0.00972 -0.04427 -0.01018 L -0.07604 -0.00856 C -0.07799 -0.00833 -0.08997 -0.00578 -0.09231 -0.00509 C -0.09335 -0.00463 -0.09427 -0.00393 -0.09518 -0.00347 C -0.09778 -0.00231 -0.10286 0 -0.10286 0 C -0.10481 0.00232 -0.10807 0.00579 -0.10963 0.00857 C -0.11197 0.01227 -0.11419 0.01644 -0.1164 0.02037 L -0.12018 0.02732 C -0.12122 0.02894 -0.122 0.03102 -0.12304 0.03241 C -0.12617 0.03658 -0.12747 0.03774 -0.12981 0.0426 C -0.13255 0.04815 -0.13242 0.04931 -0.13463 0.05463 C -0.13554 0.05695 -0.13658 0.05926 -0.1375 0.06158 C -0.1388 0.06459 -0.14153 0.07246 -0.14231 0.07524 C -0.14309 0.07778 -0.14362 0.08079 -0.14427 0.0838 C -0.14453 0.08936 -0.14479 0.09514 -0.14518 0.1007 C -0.14557 0.10463 -0.14648 0.10903 -0.14713 0.11274 C -0.14739 0.11667 -0.14778 0.12061 -0.14804 0.12477 C -0.14843 0.12801 -0.14882 0.13149 -0.14908 0.13496 C -0.14947 0.13959 -0.1496 0.14399 -0.15 0.14862 C -0.15026 0.15139 -0.15065 0.1544 -0.15104 0.15718 C -0.1513 0.16112 -0.15156 0.16528 -0.15195 0.16922 C -0.15208 0.17084 -0.15247 0.17269 -0.15286 0.17431 C -0.15442 0.18033 -0.15481 0.18102 -0.15677 0.18612 C -0.15703 0.18843 -0.15703 0.19098 -0.15768 0.19306 C -0.15872 0.19584 -0.16028 0.19769 -0.16158 0.19977 C -0.1625 0.20162 -0.16367 0.20301 -0.16445 0.2051 C -0.16536 0.20718 -0.16614 0.20996 -0.16731 0.21181 C -0.16835 0.21343 -0.16992 0.21412 -0.17122 0.21528 C -0.17265 0.21875 -0.17473 0.22454 -0.17695 0.22732 C -0.18033 0.23149 -0.18151 0.23056 -0.18554 0.23241 C -0.18658 0.23287 -0.1875 0.23357 -0.18841 0.23403 C -0.18971 0.23473 -0.19101 0.23519 -0.19231 0.23588 C -0.19583 0.23519 -0.19947 0.23542 -0.20286 0.23403 C -0.20403 0.23357 -0.20481 0.23172 -0.20572 0.23056 C -0.20703 0.2294 -0.20833 0.22848 -0.20963 0.22732 C -0.21158 0.225 -0.21328 0.22199 -0.21536 0.22037 C -0.21692 0.21922 -0.21862 0.21829 -0.22018 0.2169 C -0.22122 0.21598 -0.222 0.21436 -0.22304 0.21366 C -0.22434 0.21274 -0.22565 0.2125 -0.22695 0.21181 C -0.22786 0.21065 -0.22877 0.20949 -0.22981 0.20834 C -0.23138 0.20672 -0.23307 0.2051 -0.23463 0.20324 C -0.23593 0.20162 -0.23697 0.19954 -0.23841 0.19815 C -0.23958 0.19723 -0.24101 0.19699 -0.24231 0.19653 C -0.24322 0.19537 -0.24414 0.19399 -0.24518 0.19306 C -0.24609 0.19213 -0.24726 0.19237 -0.24804 0.19144 C -0.24921 0.19005 -0.24987 0.18774 -0.25091 0.18612 C -0.25273 0.1838 -0.25507 0.18218 -0.25677 0.1794 C -0.25768 0.17778 -0.25846 0.17547 -0.25963 0.17431 C -0.26471 0.16922 -0.26822 0.17084 -0.27395 0.17084 L -0.27395 0.17084 " pathEditMode="relative" ptsTypes="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162 -0.0082 -0.00601 -0.01158 -0.00694 C -0.02109 -0.00902 -0.03632 -0.00972 -0.04427 -0.01018 L -0.07604 -0.00856 C -0.07799 -0.00833 -0.08997 -0.00578 -0.09231 -0.00509 C -0.09335 -0.00463 -0.09427 -0.00393 -0.09518 -0.00347 C -0.09778 -0.00231 -0.10286 0 -0.10286 0 C -0.10481 0.00232 -0.10807 0.00579 -0.10963 0.00857 C -0.11197 0.01227 -0.11419 0.01644 -0.1164 0.02037 L -0.12018 0.02732 C -0.12122 0.02894 -0.122 0.03102 -0.12304 0.03241 C -0.12617 0.03658 -0.12747 0.03774 -0.12981 0.0426 C -0.13255 0.04815 -0.13242 0.04931 -0.13463 0.05463 C -0.13554 0.05695 -0.13658 0.05926 -0.1375 0.06158 C -0.1388 0.06459 -0.14153 0.07246 -0.14231 0.07524 C -0.14309 0.07778 -0.14362 0.08079 -0.14427 0.0838 C -0.14453 0.08936 -0.14479 0.09514 -0.14518 0.1007 C -0.14557 0.10463 -0.14648 0.10903 -0.14713 0.11274 C -0.14739 0.11667 -0.14778 0.12061 -0.14804 0.12477 C -0.14843 0.12801 -0.14882 0.13149 -0.14908 0.13496 C -0.14947 0.13959 -0.1496 0.14399 -0.15 0.14862 C -0.15026 0.15139 -0.15065 0.1544 -0.15104 0.15718 C -0.1513 0.16112 -0.15156 0.16528 -0.15195 0.16922 C -0.15208 0.17084 -0.15247 0.17269 -0.15286 0.17431 C -0.15442 0.18033 -0.15481 0.18102 -0.15677 0.18612 C -0.15703 0.18843 -0.15703 0.19098 -0.15768 0.19306 C -0.15872 0.19584 -0.16028 0.19769 -0.16158 0.19977 C -0.1625 0.20162 -0.16367 0.20301 -0.16445 0.2051 C -0.16536 0.20718 -0.16614 0.20996 -0.16731 0.21181 C -0.16835 0.21343 -0.16992 0.21412 -0.17122 0.21528 C -0.17265 0.21875 -0.17473 0.22454 -0.17695 0.22732 C -0.18033 0.23149 -0.18151 0.23056 -0.18554 0.23241 C -0.18658 0.23287 -0.1875 0.23357 -0.18841 0.23403 C -0.18971 0.23473 -0.19101 0.23519 -0.19231 0.23588 C -0.19583 0.23519 -0.19947 0.23542 -0.20286 0.23403 C -0.20403 0.23357 -0.20481 0.23172 -0.20572 0.23056 C -0.20703 0.2294 -0.20833 0.22848 -0.20963 0.22732 C -0.21158 0.225 -0.21328 0.22199 -0.21536 0.22037 C -0.21692 0.21922 -0.21862 0.21829 -0.22018 0.2169 C -0.22122 0.21598 -0.222 0.21436 -0.22304 0.21366 C -0.22434 0.21274 -0.22565 0.2125 -0.22695 0.21181 C -0.22786 0.21065 -0.22877 0.20949 -0.22981 0.20834 C -0.23138 0.20672 -0.23307 0.2051 -0.23463 0.20324 C -0.23593 0.20162 -0.23697 0.19954 -0.23841 0.19815 C -0.23958 0.19723 -0.24101 0.19699 -0.24231 0.19653 C -0.24322 0.19537 -0.24414 0.19399 -0.24518 0.19306 C -0.24609 0.19213 -0.24726 0.19237 -0.24804 0.19144 C -0.24921 0.19005 -0.24987 0.18774 -0.25091 0.18612 C -0.25273 0.1838 -0.25507 0.18218 -0.25677 0.1794 C -0.25768 0.17778 -0.25846 0.17547 -0.25963 0.17431 C -0.26471 0.16922 -0.26822 0.17084 -0.27395 0.17084 L -0.27395 0.17084 " pathEditMode="relative" ptsTypes="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C09F94-B9B3-47E6-9FB8-A29EAAB860DD}"/>
              </a:ext>
            </a:extLst>
          </p:cNvPr>
          <p:cNvGrpSpPr/>
          <p:nvPr/>
        </p:nvGrpSpPr>
        <p:grpSpPr>
          <a:xfrm>
            <a:off x="580115" y="1606075"/>
            <a:ext cx="5357545" cy="5329240"/>
            <a:chOff x="580115" y="1119187"/>
            <a:chExt cx="5357545" cy="5329240"/>
          </a:xfrm>
        </p:grpSpPr>
        <p:pic>
          <p:nvPicPr>
            <p:cNvPr id="7" name="Picture 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74F745D8-BD5F-4195-A8E5-71D7F727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580115" y="1119187"/>
              <a:ext cx="5357545" cy="53292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7F418-3449-40FE-8CDE-BE6895E5C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853" y="1305733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276916-0EB8-40B4-9C78-4A8B6B66B87C}"/>
                </a:ext>
              </a:extLst>
            </p:cNvPr>
            <p:cNvCxnSpPr>
              <a:cxnSpLocks/>
            </p:cNvCxnSpPr>
            <p:nvPr/>
          </p:nvCxnSpPr>
          <p:spPr>
            <a:xfrm rot="7200000" flipV="1">
              <a:off x="4375878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35BDAA-9D69-4D5C-8200-5CE2BE28A2B8}"/>
                </a:ext>
              </a:extLst>
            </p:cNvPr>
            <p:cNvCxnSpPr>
              <a:cxnSpLocks/>
            </p:cNvCxnSpPr>
            <p:nvPr/>
          </p:nvCxnSpPr>
          <p:spPr>
            <a:xfrm rot="14400000" flipH="1" flipV="1">
              <a:off x="2220293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34865F-60ED-43E7-8E78-7252B60A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16" y="2162692"/>
            <a:ext cx="852242" cy="821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74B5B-245A-4455-B66C-B86AFD33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9219198" y="3873139"/>
            <a:ext cx="852242" cy="821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31764-8010-4E4A-9223-8931A943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232939" y="2030761"/>
            <a:ext cx="852242" cy="821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2E503-9C13-4D02-922C-DC70456A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957176" y="3189465"/>
            <a:ext cx="852242" cy="82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5DE9-5AAD-42FC-88EE-DE114E91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959298" y="3845112"/>
            <a:ext cx="852242" cy="821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E94346-F56B-4655-A441-2CFA45C8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049867" y="3277277"/>
            <a:ext cx="852242" cy="8212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10F576-6BDA-4E2B-999E-EAFAF0CD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81" y="4595059"/>
            <a:ext cx="852242" cy="8212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76362-CE57-42E7-B5C7-10A8C55F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740683" y="4407756"/>
            <a:ext cx="852242" cy="8212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05254C-85F4-4D5C-9D92-E0BACE235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930840" y="4197496"/>
            <a:ext cx="852242" cy="821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2B1265-14A3-4729-B812-31959065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530684" y="4751965"/>
            <a:ext cx="852242" cy="8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D2876-6BA9-4B63-BE2A-4E2AE3EFB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152165" y="4714324"/>
            <a:ext cx="852242" cy="8212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6C38A-E580-4A53-B3CC-DC26B6D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6450214" y="4479381"/>
            <a:ext cx="852242" cy="8212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380FF5-F117-4086-A591-FD19E896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88" y="2639155"/>
            <a:ext cx="852242" cy="8212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D47896-6930-4449-9011-C67AB345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7606374" y="3463369"/>
            <a:ext cx="852242" cy="8212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DADA3-9342-45E6-B62B-DF9F7AD7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10492107" y="1581237"/>
            <a:ext cx="852242" cy="8212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BFB4B2-FE4E-4FD8-9F2D-3A5AF320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471752" y="3511517"/>
            <a:ext cx="852242" cy="8212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E8B68-0B3E-4C0C-BC34-3A3C6153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329534" y="3786373"/>
            <a:ext cx="852242" cy="8212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2D0EE0-193A-432B-AFB0-917BB05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8424049" y="2909860"/>
            <a:ext cx="852242" cy="8212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F40E5B-DDB1-467E-8B21-E72977C1B1A1}"/>
              </a:ext>
            </a:extLst>
          </p:cNvPr>
          <p:cNvSpPr txBox="1"/>
          <p:nvPr/>
        </p:nvSpPr>
        <p:spPr>
          <a:xfrm>
            <a:off x="190005" y="201881"/>
            <a:ext cx="11614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Most people eat more than one piece of </a:t>
            </a:r>
            <a:r>
              <a:rPr lang="en-NZ" sz="2800" dirty="0" err="1"/>
              <a:t>Margharita’s</a:t>
            </a:r>
            <a:r>
              <a:rPr lang="en-NZ" sz="2800" dirty="0"/>
              <a:t> pizzas.</a:t>
            </a:r>
          </a:p>
          <a:p>
            <a:r>
              <a:rPr lang="en-NZ" sz="2800" dirty="0"/>
              <a:t>Suppose she wants to know two thirds of 30 slices of pepperoni.</a:t>
            </a:r>
          </a:p>
          <a:p>
            <a:r>
              <a:rPr lang="en-NZ" sz="2800" dirty="0"/>
              <a:t>First she finds out how many slices go on one third?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9AC306-46B8-42D3-888C-5F8A474A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9776270" y="2293689"/>
            <a:ext cx="852242" cy="8212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288E92-E317-40CF-A975-6174746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63" y="1847744"/>
            <a:ext cx="852242" cy="8212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55EC15-BCD4-4F48-88B6-94A00AA6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03" y="3923395"/>
            <a:ext cx="852242" cy="821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3462E-370E-4848-88E7-9FAE85961F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408140" y="1399323"/>
            <a:ext cx="852242" cy="8212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7573A9-1E00-4AED-AEB3-A90687EB55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235515" y="3372215"/>
            <a:ext cx="852242" cy="821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B77FBD-988E-417C-B5F3-2B0A9706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528041" y="3435633"/>
            <a:ext cx="852242" cy="8212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954A7F-8AAC-4245-AA3F-0FC84344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7436173" y="2536361"/>
            <a:ext cx="852242" cy="8212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932C3B-3EB6-407A-B743-E65F824569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969802" y="2538317"/>
            <a:ext cx="852242" cy="8212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F156F36-BFC9-4DA4-BBA4-04A5F3BDE3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424779" y="5268405"/>
            <a:ext cx="852242" cy="8212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6D1A71-CDFB-4567-A218-0A88065363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7256423" y="5335858"/>
            <a:ext cx="852242" cy="8212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0902D6-8DEA-4102-AD0A-9315FB9B44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049145" y="5437068"/>
            <a:ext cx="852242" cy="8212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CF9DC4-9D3F-4980-BDE7-41E57CE1D7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8504347" y="3587649"/>
            <a:ext cx="852242" cy="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4.16667E-7 0.00023 C -0.00221 -0.03356 0.00013 -0.01042 -0.0026 -0.02755 C -0.00312 -0.03055 -0.00312 -0.0338 -0.00391 -0.0368 C -0.00534 -0.04167 -0.00768 -0.0456 -0.00911 -0.05046 C -0.01003 -0.05347 -0.01094 -0.05648 -0.01172 -0.05972 C -0.01224 -0.06204 -0.01237 -0.06435 -0.01302 -0.06667 C -0.01367 -0.06898 -0.01471 -0.0713 -0.01562 -0.07361 C -0.01888 -0.0912 -0.01393 -0.06829 -0.0207 -0.08727 C -0.02279 -0.09305 -0.02318 -0.10092 -0.02591 -0.10579 L -0.03242 -0.11713 C -0.03346 -0.12292 -0.03372 -0.12662 -0.03633 -0.13102 C -0.03776 -0.1338 -0.03984 -0.13542 -0.04141 -0.13796 C -0.04284 -0.14005 -0.04388 -0.14259 -0.04531 -0.14467 C -0.047 -0.14722 -0.04883 -0.14907 -0.05052 -0.15162 C -0.05924 -0.16528 -0.05182 -0.15741 -0.06081 -0.16551 C -0.06263 -0.17014 -0.06341 -0.17616 -0.06602 -0.17917 C -0.06862 -0.18241 -0.07083 -0.1868 -0.07383 -0.18842 C -0.07773 -0.19074 -0.07825 -0.19051 -0.08151 -0.19537 C -0.08294 -0.19745 -0.08398 -0.20023 -0.08542 -0.20231 C -0.08659 -0.20393 -0.08815 -0.20509 -0.08932 -0.20694 C -0.09075 -0.20903 -0.09167 -0.21204 -0.09323 -0.21366 C -0.09427 -0.21505 -0.09583 -0.21528 -0.097 -0.21597 C -0.1 -0.21944 -0.10352 -0.22361 -0.10612 -0.22755 C -0.10963 -0.2331 -0.11211 -0.23981 -0.11641 -0.24375 C -0.11888 -0.24583 -0.12161 -0.24676 -0.12422 -0.24815 C -0.13307 -0.25347 -0.12213 -0.24722 -0.13463 -0.25278 C -0.1401 -0.25532 -0.1375 -0.25532 -0.14362 -0.25972 C -0.14883 -0.26342 -0.15143 -0.26435 -0.15651 -0.26667 C -0.15781 -0.26829 -0.15898 -0.27014 -0.16042 -0.2713 C -0.16888 -0.27778 -0.18841 -0.27153 -0.19154 -0.2713 C -0.19596 -0.26967 -0.19883 -0.26875 -0.20312 -0.26667 C -0.20443 -0.26597 -0.20573 -0.26551 -0.20703 -0.26435 C -0.21706 -0.25532 -0.20495 -0.26319 -0.21471 -0.25741 C -0.22591 -0.24421 -0.21185 -0.26018 -0.22253 -0.25046 C -0.23255 -0.24167 -0.22057 -0.24954 -0.23034 -0.24375 C -0.23151 -0.24213 -0.23268 -0.24005 -0.23411 -0.23912 C -0.23711 -0.2368 -0.24453 -0.23565 -0.24713 -0.23449 C -0.24974 -0.23333 -0.25221 -0.23102 -0.25482 -0.22986 L -0.26523 -0.22523 C -0.26784 -0.22222 -0.27044 -0.21944 -0.27292 -0.21597 C -0.27474 -0.21366 -0.27617 -0.21088 -0.27812 -0.20926 C -0.2806 -0.20694 -0.28333 -0.20602 -0.28594 -0.20463 C -0.29141 -0.20116 -0.28841 -0.20278 -0.29492 -0.2 C -0.30052 -0.20069 -0.30625 -0.20046 -0.31172 -0.20231 C -0.31328 -0.20278 -0.31419 -0.20555 -0.31562 -0.20694 C -0.31771 -0.2088 -0.32279 -0.21042 -0.32474 -0.21157 C -0.33763 -0.21805 -0.31758 -0.2088 -0.33372 -0.21597 C -0.33633 -0.21829 -0.3388 -0.22106 -0.34154 -0.22292 C -0.3431 -0.22407 -0.34492 -0.2243 -0.34674 -0.22523 C -0.36237 -0.23356 -0.34766 -0.22685 -0.35963 -0.23217 C -0.38229 -0.2287 -0.36953 -0.23657 -0.37904 -0.22292 C -0.38229 -0.21805 -0.38594 -0.21366 -0.38932 -0.20926 L -0.39453 -0.20231 C -0.39779 -0.18495 -0.39336 -0.20625 -0.39844 -0.18842 C -0.39909 -0.18634 -0.39909 -0.1838 -0.39974 -0.18148 C -0.40469 -0.16366 -0.40039 -0.18518 -0.40365 -0.16782 C -0.40404 -0.16157 -0.4043 -0.15555 -0.40482 -0.1493 C -0.40508 -0.14699 -0.40586 -0.14491 -0.40612 -0.14259 C -0.40664 -0.13935 -0.4069 -0.13634 -0.40742 -0.13333 C -0.4082 -0.1287 -0.40885 -0.12384 -0.41003 -0.11944 C -0.41094 -0.11643 -0.41198 -0.11342 -0.41263 -0.11018 C -0.41328 -0.10741 -0.41302 -0.10393 -0.41393 -0.10116 C -0.41484 -0.09838 -0.41667 -0.09676 -0.41784 -0.09421 C -0.41927 -0.0912 -0.42018 -0.08773 -0.42174 -0.08495 C -0.42318 -0.08241 -0.42539 -0.08079 -0.42682 -0.07801 C -0.42799 -0.07616 -0.42838 -0.07338 -0.42943 -0.0713 C -0.4319 -0.06643 -0.43724 -0.05741 -0.43724 -0.05717 C -0.43763 -0.05509 -0.43789 -0.05278 -0.43854 -0.05046 C -0.4401 -0.04467 -0.44128 -0.04329 -0.44362 -0.03912 C -0.44531 -0.03055 -0.44622 -0.02917 -0.44362 -0.01829 C -0.44245 -0.01319 -0.43945 -0.00972 -0.43854 -0.00463 C -0.43672 0.00509 -0.43802 0.00046 -0.43463 0.00926 C -0.43503 0.01158 -0.43503 0.01435 -0.43594 0.0162 C -0.43685 0.01829 -0.43867 0.01898 -0.43984 0.02083 C -0.44115 0.02292 -0.44245 0.02546 -0.44362 0.02778 C -0.44219 0.02014 -0.44245 0.02315 -0.44245 0.01852 L -0.44245 0.01875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-0.03356 0.00013 -0.01042 -0.00261 -0.02755 C -0.00313 -0.03056 -0.00313 -0.0338 -0.00391 -0.03681 C -0.00534 -0.04167 -0.00769 -0.0456 -0.00912 -0.05046 C -0.01003 -0.05347 -0.01094 -0.05648 -0.01172 -0.05972 C -0.01224 -0.06204 -0.01237 -0.06435 -0.01302 -0.06667 C -0.01368 -0.06898 -0.01472 -0.0713 -0.01563 -0.07361 C -0.01888 -0.0912 -0.01394 -0.06829 -0.02071 -0.08727 C -0.02279 -0.09306 -0.02318 -0.10093 -0.02592 -0.10579 L -0.03243 -0.11713 C -0.03347 -0.12292 -0.03373 -0.12662 -0.03633 -0.13102 C -0.03776 -0.1338 -0.03985 -0.13542 -0.04141 -0.13796 C -0.04284 -0.14005 -0.04388 -0.14259 -0.04532 -0.14468 C -0.04701 -0.14722 -0.04883 -0.14907 -0.05052 -0.15162 C -0.05925 -0.16528 -0.05183 -0.15741 -0.06081 -0.16551 C -0.06263 -0.17014 -0.06342 -0.17616 -0.06602 -0.17917 C -0.06862 -0.18241 -0.07084 -0.18681 -0.07383 -0.18843 C -0.07774 -0.19074 -0.07826 -0.19051 -0.08151 -0.19537 C -0.08295 -0.19745 -0.08399 -0.20023 -0.08542 -0.20231 C -0.08659 -0.20393 -0.08815 -0.20509 -0.08933 -0.20694 C -0.09076 -0.20903 -0.09167 -0.21204 -0.09323 -0.21366 C -0.09427 -0.21505 -0.09584 -0.21528 -0.09701 -0.21597 C -0.1 -0.21944 -0.10352 -0.22361 -0.10612 -0.22755 C -0.10964 -0.2331 -0.11211 -0.23981 -0.11641 -0.24375 C -0.11888 -0.24583 -0.12162 -0.24676 -0.12422 -0.24815 C -0.13308 -0.25347 -0.12214 -0.24722 -0.13464 -0.25278 C -0.14011 -0.25532 -0.1375 -0.25532 -0.14362 -0.25972 C -0.14883 -0.26343 -0.15144 -0.26435 -0.15651 -0.26667 C -0.15782 -0.26829 -0.15899 -0.27014 -0.16042 -0.2713 C -0.16888 -0.27778 -0.18842 -0.27153 -0.19154 -0.2713 C -0.19597 -0.26968 -0.19883 -0.26875 -0.20313 -0.26667 C -0.20443 -0.26597 -0.20573 -0.26551 -0.20703 -0.26435 C -0.21706 -0.25532 -0.20495 -0.26319 -0.21472 -0.25741 C -0.22592 -0.24421 -0.21185 -0.26018 -0.22253 -0.25046 C -0.23256 -0.24167 -0.22058 -0.24954 -0.23034 -0.24375 C -0.23151 -0.24213 -0.23269 -0.24005 -0.23412 -0.23912 C -0.23711 -0.23681 -0.24453 -0.23565 -0.24714 -0.23449 C -0.24974 -0.23333 -0.25222 -0.23102 -0.25482 -0.22986 L -0.26524 -0.22523 C -0.26784 -0.22222 -0.27045 -0.21944 -0.27292 -0.21597 C -0.27474 -0.21366 -0.27618 -0.21088 -0.27813 -0.20926 C -0.2806 -0.20694 -0.28334 -0.20602 -0.28594 -0.20463 C -0.29141 -0.20116 -0.28842 -0.20278 -0.29493 -0.2 C -0.30052 -0.20069 -0.30625 -0.20046 -0.31172 -0.20231 C -0.31328 -0.20278 -0.3142 -0.20556 -0.31563 -0.20694 C -0.31771 -0.2088 -0.32279 -0.21042 -0.32474 -0.21157 C -0.33763 -0.21806 -0.31758 -0.2088 -0.33373 -0.21597 C -0.33633 -0.21829 -0.33881 -0.22106 -0.34154 -0.22292 C -0.3431 -0.22407 -0.34493 -0.22431 -0.34675 -0.22523 C -0.36237 -0.23356 -0.34766 -0.22685 -0.35964 -0.23218 C -0.3823 -0.2287 -0.36953 -0.23657 -0.37904 -0.22292 C -0.3823 -0.21806 -0.38594 -0.21366 -0.38933 -0.20926 L -0.39453 -0.20231 C -0.39779 -0.18495 -0.39336 -0.20625 -0.39844 -0.18843 C -0.39909 -0.18634 -0.39909 -0.1838 -0.39974 -0.18148 C -0.40469 -0.16366 -0.40039 -0.18518 -0.40365 -0.16782 C -0.40404 -0.16157 -0.4043 -0.15556 -0.40482 -0.14931 C -0.40508 -0.14699 -0.40586 -0.14491 -0.40612 -0.14259 C -0.40664 -0.13935 -0.4069 -0.13634 -0.40743 -0.13333 C -0.40821 -0.1287 -0.40886 -0.12384 -0.41003 -0.11944 C -0.41094 -0.11643 -0.41198 -0.11343 -0.41263 -0.11018 C -0.41328 -0.10741 -0.41302 -0.10393 -0.41394 -0.10116 C -0.41485 -0.09838 -0.41667 -0.09676 -0.41784 -0.09421 C -0.41927 -0.0912 -0.42019 -0.08773 -0.42175 -0.08495 C -0.42318 -0.08241 -0.42539 -0.08079 -0.42683 -0.07801 C -0.428 -0.07616 -0.42839 -0.07338 -0.42943 -0.0713 C -0.4319 -0.06643 -0.43724 -0.05741 -0.43724 -0.05741 C -0.43763 -0.05509 -0.43789 -0.05278 -0.43855 -0.05046 C -0.44011 -0.04468 -0.44128 -0.04329 -0.44362 -0.03912 C -0.44532 -0.03056 -0.44623 -0.02917 -0.44362 -0.01829 C -0.44245 -0.01319 -0.43946 -0.00972 -0.43855 -0.00463 C -0.43672 0.00509 -0.43802 0.00046 -0.43464 0.00926 C -0.43503 0.01157 -0.43503 0.01435 -0.43594 0.0162 C -0.43685 0.01829 -0.43868 0.01898 -0.43985 0.02083 C -0.44115 0.02292 -0.44245 0.02546 -0.44362 0.02778 C -0.44219 0.02014 -0.44245 0.02315 -0.44245 0.01852 L -0.44245 0.01852 " pathEditMode="relative" ptsTypes="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-0.01366 L 0.02839 -0.01343 C 0.02617 -0.04722 0.02852 -0.02407 0.02578 -0.0412 C 0.02526 -0.04421 0.02526 -0.04745 0.02448 -0.05046 C 0.02305 -0.05532 0.0207 -0.05926 0.01927 -0.06412 C 0.01836 -0.06713 0.01745 -0.07014 0.01667 -0.07338 C 0.01615 -0.07569 0.01602 -0.07801 0.01537 -0.08032 C 0.01472 -0.08264 0.01367 -0.08495 0.01276 -0.08727 C 0.00951 -0.10486 0.01445 -0.08194 0.00768 -0.10093 C 0.0056 -0.10671 0.00521 -0.11458 0.00248 -0.11944 L -0.00403 -0.13079 C -0.00508 -0.13657 -0.00534 -0.14028 -0.00794 -0.14468 C -0.00937 -0.14745 -0.01146 -0.14907 -0.01302 -0.15162 C -0.01445 -0.1537 -0.01549 -0.15625 -0.01693 -0.15833 C -0.01862 -0.16088 -0.02044 -0.16273 -0.02213 -0.16528 C -0.03086 -0.17894 -0.02344 -0.17107 -0.03242 -0.17917 C -0.03424 -0.1838 -0.03502 -0.18982 -0.03763 -0.19282 C -0.04023 -0.19607 -0.04245 -0.20046 -0.04544 -0.20208 C -0.04935 -0.2044 -0.04987 -0.20417 -0.05312 -0.20903 C -0.05456 -0.21111 -0.0556 -0.21389 -0.05703 -0.21597 C -0.0582 -0.21759 -0.05976 -0.21875 -0.06094 -0.2206 C -0.06237 -0.22269 -0.06328 -0.22569 -0.06484 -0.22732 C -0.06588 -0.2287 -0.06745 -0.22894 -0.06862 -0.22963 C -0.07161 -0.2331 -0.07513 -0.23727 -0.07773 -0.2412 C -0.08125 -0.24676 -0.08372 -0.25347 -0.08802 -0.25741 C -0.09049 -0.25949 -0.09323 -0.26042 -0.09583 -0.26181 C -0.10469 -0.26713 -0.09375 -0.26088 -0.10625 -0.26644 C -0.11172 -0.26898 -0.10911 -0.26898 -0.11523 -0.27338 C -0.12044 -0.27708 -0.12305 -0.27801 -0.12812 -0.28032 C -0.12943 -0.28194 -0.1306 -0.2838 -0.13203 -0.28495 C -0.14049 -0.29144 -0.16002 -0.28519 -0.16315 -0.28495 C -0.16758 -0.28333 -0.17044 -0.28241 -0.17474 -0.28032 C -0.17604 -0.27963 -0.17734 -0.27917 -0.17864 -0.27801 C -0.18867 -0.26898 -0.17656 -0.27685 -0.18633 -0.27107 C -0.19752 -0.25787 -0.18346 -0.27384 -0.19414 -0.26412 C -0.20416 -0.25532 -0.19219 -0.26319 -0.20195 -0.25741 C -0.20312 -0.25579 -0.2043 -0.2537 -0.20573 -0.25278 C -0.20872 -0.25046 -0.21614 -0.24931 -0.21875 -0.24815 C -0.22135 -0.24699 -0.22383 -0.24468 -0.22643 -0.24352 L -0.23685 -0.23889 C -0.23945 -0.23588 -0.24206 -0.2331 -0.24453 -0.22963 C -0.24635 -0.22732 -0.24778 -0.22454 -0.24974 -0.22292 C -0.25221 -0.2206 -0.25495 -0.21968 -0.25755 -0.21829 C -0.26302 -0.21482 -0.26002 -0.21644 -0.26653 -0.21366 C -0.27213 -0.21435 -0.27786 -0.21412 -0.28333 -0.21597 C -0.28489 -0.21644 -0.28581 -0.21921 -0.28724 -0.2206 C -0.28932 -0.22245 -0.2944 -0.22407 -0.29635 -0.22523 C -0.30924 -0.23171 -0.28919 -0.22245 -0.30534 -0.22963 C -0.30794 -0.23194 -0.31041 -0.23472 -0.31315 -0.23657 C -0.31471 -0.23773 -0.31653 -0.23796 -0.31836 -0.23889 C -0.33398 -0.24722 -0.31927 -0.24051 -0.33125 -0.24583 C -0.3539 -0.24236 -0.34114 -0.25023 -0.35065 -0.23657 C -0.3539 -0.23171 -0.35755 -0.22732 -0.36094 -0.22292 L -0.36614 -0.21597 C -0.3694 -0.19861 -0.36497 -0.21991 -0.37005 -0.20208 C -0.3707 -0.2 -0.3707 -0.19745 -0.37135 -0.19514 C -0.3763 -0.17732 -0.372 -0.19884 -0.37526 -0.18148 C -0.37565 -0.17523 -0.37591 -0.16921 -0.37643 -0.16296 C -0.37669 -0.16065 -0.37747 -0.15857 -0.37773 -0.15625 C -0.37825 -0.15301 -0.37851 -0.15 -0.37903 -0.14699 C -0.37982 -0.14236 -0.38047 -0.1375 -0.38164 -0.1331 C -0.38255 -0.13009 -0.38359 -0.12708 -0.38424 -0.12384 C -0.38489 -0.12107 -0.38463 -0.11759 -0.38555 -0.11482 C -0.38646 -0.11204 -0.38828 -0.11042 -0.38945 -0.10787 C -0.39088 -0.10486 -0.3918 -0.10139 -0.39336 -0.09861 C -0.39479 -0.09607 -0.397 -0.09444 -0.39844 -0.09167 C -0.39961 -0.08982 -0.4 -0.08704 -0.40104 -0.08495 C -0.40351 -0.08009 -0.40885 -0.07107 -0.40885 -0.07083 C -0.40924 -0.06875 -0.4095 -0.06644 -0.41015 -0.06412 C -0.41172 -0.05833 -0.41289 -0.05694 -0.41523 -0.05278 C -0.41693 -0.04421 -0.41784 -0.04282 -0.41523 -0.03194 C -0.41406 -0.02685 -0.41107 -0.02338 -0.41015 -0.01829 C -0.40833 -0.00857 -0.40963 -0.01319 -0.40625 -0.0044 C -0.40664 -0.00208 -0.40664 0.00069 -0.40755 0.00255 C -0.40846 0.00463 -0.41028 0.00532 -0.41146 0.00718 C -0.41276 0.00926 -0.41406 0.01181 -0.41523 0.01412 C -0.4138 0.00648 -0.41406 0.00949 -0.41406 0.00486 L -0.41406 0.00509 " pathEditMode="relative" rAng="0" ptsTypes="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-0.03356 0.00013 -0.01042 -0.00261 -0.02755 C -0.00313 -0.03056 -0.00313 -0.0338 -0.00391 -0.03681 C -0.00534 -0.04167 -0.00769 -0.0456 -0.00912 -0.05046 C -0.01003 -0.05347 -0.01094 -0.05648 -0.01172 -0.05972 C -0.01224 -0.06204 -0.01237 -0.06435 -0.01302 -0.06667 C -0.01368 -0.06898 -0.01472 -0.0713 -0.01563 -0.07361 C -0.01888 -0.0912 -0.01394 -0.06829 -0.02071 -0.08727 C -0.02279 -0.09306 -0.02318 -0.10093 -0.02592 -0.10579 L -0.03243 -0.11713 C -0.03347 -0.12292 -0.03373 -0.12662 -0.03633 -0.13102 C -0.03776 -0.1338 -0.03985 -0.13542 -0.04141 -0.13796 C -0.04284 -0.14005 -0.04388 -0.14259 -0.04532 -0.14468 C -0.04701 -0.14722 -0.04883 -0.14907 -0.05052 -0.15162 C -0.05925 -0.16528 -0.05183 -0.15741 -0.06081 -0.16551 C -0.06263 -0.17014 -0.06342 -0.17616 -0.06602 -0.17917 C -0.06862 -0.18241 -0.07084 -0.18681 -0.07383 -0.18843 C -0.07774 -0.19074 -0.07826 -0.19051 -0.08151 -0.19537 C -0.08295 -0.19745 -0.08399 -0.20023 -0.08542 -0.20231 C -0.08659 -0.20393 -0.08815 -0.20509 -0.08933 -0.20694 C -0.09076 -0.20903 -0.09167 -0.21204 -0.09323 -0.21366 C -0.09427 -0.21505 -0.09584 -0.21528 -0.09701 -0.21597 C -0.1 -0.21944 -0.10352 -0.22361 -0.10612 -0.22755 C -0.10964 -0.2331 -0.11211 -0.23981 -0.11641 -0.24375 C -0.11888 -0.24583 -0.12162 -0.24676 -0.12422 -0.24815 C -0.13308 -0.25347 -0.12214 -0.24722 -0.13464 -0.25278 C -0.14011 -0.25532 -0.1375 -0.25532 -0.14362 -0.25972 C -0.14883 -0.26343 -0.15144 -0.26435 -0.15651 -0.26667 C -0.15782 -0.26829 -0.15899 -0.27014 -0.16042 -0.2713 C -0.16888 -0.27778 -0.18842 -0.27153 -0.19154 -0.2713 C -0.19597 -0.26968 -0.19883 -0.26875 -0.20313 -0.26667 C -0.20443 -0.26597 -0.20573 -0.26551 -0.20703 -0.26435 C -0.21706 -0.25532 -0.20495 -0.26319 -0.21472 -0.25741 C -0.22592 -0.24421 -0.21185 -0.26018 -0.22253 -0.25046 C -0.23256 -0.24167 -0.22058 -0.24954 -0.23034 -0.24375 C -0.23151 -0.24213 -0.23269 -0.24005 -0.23412 -0.23912 C -0.23711 -0.23681 -0.24453 -0.23565 -0.24714 -0.23449 C -0.24974 -0.23333 -0.25222 -0.23102 -0.25482 -0.22986 L -0.26524 -0.22523 C -0.26784 -0.22222 -0.27045 -0.21944 -0.27292 -0.21597 C -0.27474 -0.21366 -0.27618 -0.21088 -0.27813 -0.20926 C -0.2806 -0.20694 -0.28334 -0.20602 -0.28594 -0.20463 C -0.29141 -0.20116 -0.28842 -0.20278 -0.29493 -0.2 C -0.30052 -0.20069 -0.30625 -0.20046 -0.31172 -0.20231 C -0.31328 -0.20278 -0.3142 -0.20556 -0.31563 -0.20694 C -0.31771 -0.2088 -0.32279 -0.21042 -0.32474 -0.21157 C -0.33763 -0.21806 -0.31758 -0.2088 -0.33373 -0.21597 C -0.33633 -0.21829 -0.33881 -0.22106 -0.34154 -0.22292 C -0.3431 -0.22407 -0.34493 -0.22431 -0.34675 -0.22523 C -0.36237 -0.23356 -0.34766 -0.22685 -0.35964 -0.23218 C -0.3823 -0.2287 -0.36953 -0.23657 -0.37904 -0.22292 C -0.3823 -0.21806 -0.38594 -0.21366 -0.38933 -0.20926 L -0.39453 -0.20231 C -0.39779 -0.18495 -0.39336 -0.20625 -0.39844 -0.18843 C -0.39909 -0.18634 -0.39909 -0.1838 -0.39974 -0.18148 C -0.40469 -0.16366 -0.40039 -0.18518 -0.40365 -0.16782 C -0.40404 -0.16157 -0.4043 -0.15556 -0.40482 -0.14931 C -0.40508 -0.14699 -0.40586 -0.14491 -0.40612 -0.14259 C -0.40664 -0.13935 -0.4069 -0.13634 -0.40743 -0.13333 C -0.40821 -0.1287 -0.40886 -0.12384 -0.41003 -0.11944 C -0.41094 -0.11643 -0.41198 -0.11343 -0.41263 -0.11018 C -0.41328 -0.10741 -0.41302 -0.10393 -0.41394 -0.10116 C -0.41485 -0.09838 -0.41667 -0.09676 -0.41784 -0.09421 C -0.41927 -0.0912 -0.42019 -0.08773 -0.42175 -0.08495 C -0.42318 -0.08241 -0.42539 -0.08079 -0.42683 -0.07801 C -0.428 -0.07616 -0.42839 -0.07338 -0.42943 -0.0713 C -0.4319 -0.06643 -0.43724 -0.05741 -0.43724 -0.05741 C -0.43763 -0.05509 -0.43789 -0.05278 -0.43855 -0.05046 C -0.44011 -0.04468 -0.44128 -0.04329 -0.44362 -0.03912 C -0.44532 -0.03056 -0.44623 -0.02917 -0.44362 -0.01829 C -0.44245 -0.01319 -0.43946 -0.00972 -0.43855 -0.00463 C -0.43672 0.00509 -0.43802 0.00046 -0.43464 0.00926 C -0.43503 0.01157 -0.43503 0.01435 -0.43594 0.0162 C -0.43685 0.01829 -0.43868 0.01898 -0.43985 0.02083 C -0.44115 0.02292 -0.44245 0.02546 -0.44362 0.02778 C -0.44219 0.02014 -0.44245 0.02315 -0.44245 0.01852 L -0.44245 0.01852 " pathEditMode="relative" ptsTypes="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-0.03356 0.00013 -0.01042 -0.00261 -0.02755 C -0.00313 -0.03056 -0.00313 -0.0338 -0.00391 -0.03681 C -0.00534 -0.04167 -0.00769 -0.0456 -0.00912 -0.05046 C -0.01003 -0.05347 -0.01094 -0.05648 -0.01172 -0.05972 C -0.01224 -0.06204 -0.01237 -0.06435 -0.01302 -0.06667 C -0.01368 -0.06898 -0.01472 -0.0713 -0.01563 -0.07361 C -0.01888 -0.0912 -0.01394 -0.06829 -0.02071 -0.08727 C -0.02279 -0.09306 -0.02318 -0.10093 -0.02592 -0.10579 L -0.03243 -0.11713 C -0.03347 -0.12292 -0.03373 -0.12662 -0.03633 -0.13102 C -0.03776 -0.1338 -0.03985 -0.13542 -0.04141 -0.13796 C -0.04284 -0.14005 -0.04388 -0.14259 -0.04532 -0.14468 C -0.04701 -0.14722 -0.04883 -0.14907 -0.05052 -0.15162 C -0.05925 -0.16528 -0.05183 -0.15741 -0.06081 -0.16551 C -0.06263 -0.17014 -0.06342 -0.17616 -0.06602 -0.17917 C -0.06862 -0.18241 -0.07084 -0.18681 -0.07383 -0.18843 C -0.07774 -0.19074 -0.07826 -0.19051 -0.08151 -0.19537 C -0.08295 -0.19745 -0.08399 -0.20023 -0.08542 -0.20231 C -0.08659 -0.20393 -0.08815 -0.20509 -0.08933 -0.20694 C -0.09076 -0.20903 -0.09167 -0.21204 -0.09323 -0.21366 C -0.09427 -0.21505 -0.09584 -0.21528 -0.09701 -0.21597 C -0.1 -0.21944 -0.10352 -0.22361 -0.10612 -0.22755 C -0.10964 -0.2331 -0.11211 -0.23981 -0.11641 -0.24375 C -0.11888 -0.24583 -0.12162 -0.24676 -0.12422 -0.24815 C -0.13308 -0.25347 -0.12214 -0.24722 -0.13464 -0.25278 C -0.14011 -0.25532 -0.1375 -0.25532 -0.14362 -0.25972 C -0.14883 -0.26343 -0.15144 -0.26435 -0.15651 -0.26667 C -0.15782 -0.26829 -0.15899 -0.27014 -0.16042 -0.2713 C -0.16888 -0.27778 -0.18842 -0.27153 -0.19154 -0.2713 C -0.19597 -0.26968 -0.19883 -0.26875 -0.20313 -0.26667 C -0.20443 -0.26597 -0.20573 -0.26551 -0.20703 -0.26435 C -0.21706 -0.25532 -0.20495 -0.26319 -0.21472 -0.25741 C -0.22592 -0.24421 -0.21185 -0.26018 -0.22253 -0.25046 C -0.23256 -0.24167 -0.22058 -0.24954 -0.23034 -0.24375 C -0.23151 -0.24213 -0.23269 -0.24005 -0.23412 -0.23912 C -0.23711 -0.23681 -0.24453 -0.23565 -0.24714 -0.23449 C -0.24974 -0.23333 -0.25222 -0.23102 -0.25482 -0.22986 L -0.26524 -0.22523 C -0.26784 -0.22222 -0.27045 -0.21944 -0.27292 -0.21597 C -0.27474 -0.21366 -0.27618 -0.21088 -0.27813 -0.20926 C -0.2806 -0.20694 -0.28334 -0.20602 -0.28594 -0.20463 C -0.29141 -0.20116 -0.28842 -0.20278 -0.29493 -0.2 C -0.30052 -0.20069 -0.30625 -0.20046 -0.31172 -0.20231 C -0.31328 -0.20278 -0.3142 -0.20556 -0.31563 -0.20694 C -0.31771 -0.2088 -0.32279 -0.21042 -0.32474 -0.21157 C -0.33763 -0.21806 -0.31758 -0.2088 -0.33373 -0.21597 C -0.33633 -0.21829 -0.33881 -0.22106 -0.34154 -0.22292 C -0.3431 -0.22407 -0.34493 -0.22431 -0.34675 -0.22523 C -0.36237 -0.23356 -0.34766 -0.22685 -0.35964 -0.23218 C -0.3823 -0.2287 -0.36953 -0.23657 -0.37904 -0.22292 C -0.3823 -0.21806 -0.38594 -0.21366 -0.38933 -0.20926 L -0.39453 -0.20231 C -0.39779 -0.18495 -0.39336 -0.20625 -0.39844 -0.18843 C -0.39909 -0.18634 -0.39909 -0.1838 -0.39974 -0.18148 C -0.40469 -0.16366 -0.40039 -0.18518 -0.40365 -0.16782 C -0.40404 -0.16157 -0.4043 -0.15556 -0.40482 -0.14931 C -0.40508 -0.14699 -0.40586 -0.14491 -0.40612 -0.14259 C -0.40664 -0.13935 -0.4069 -0.13634 -0.40743 -0.13333 C -0.40821 -0.1287 -0.40886 -0.12384 -0.41003 -0.11944 C -0.41094 -0.11643 -0.41198 -0.11343 -0.41263 -0.11018 C -0.41328 -0.10741 -0.41302 -0.10393 -0.41394 -0.10116 C -0.41485 -0.09838 -0.41667 -0.09676 -0.41784 -0.09421 C -0.41927 -0.0912 -0.42019 -0.08773 -0.42175 -0.08495 C -0.42318 -0.08241 -0.42539 -0.08079 -0.42683 -0.07801 C -0.428 -0.07616 -0.42839 -0.07338 -0.42943 -0.0713 C -0.4319 -0.06643 -0.43724 -0.05741 -0.43724 -0.05741 C -0.43763 -0.05509 -0.43789 -0.05278 -0.43855 -0.05046 C -0.44011 -0.04468 -0.44128 -0.04329 -0.44362 -0.03912 C -0.44532 -0.03056 -0.44623 -0.02917 -0.44362 -0.01829 C -0.44245 -0.01319 -0.43946 -0.00972 -0.43855 -0.00463 C -0.43672 0.00509 -0.43802 0.00046 -0.43464 0.00926 C -0.43503 0.01157 -0.43503 0.01435 -0.43594 0.0162 C -0.43685 0.01829 -0.43868 0.01898 -0.43985 0.02083 C -0.44115 0.02292 -0.44245 0.02546 -0.44362 0.02778 C -0.44219 0.02014 -0.44245 0.02315 -0.44245 0.01852 L -0.44245 0.01852 " pathEditMode="relative" ptsTypes="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-0.03356 0.00013 -0.01042 -0.00261 -0.02755 C -0.00313 -0.03056 -0.00313 -0.0338 -0.00391 -0.03681 C -0.00534 -0.04167 -0.00769 -0.0456 -0.00912 -0.05046 C -0.01003 -0.05347 -0.01094 -0.05648 -0.01172 -0.05972 C -0.01224 -0.06204 -0.01237 -0.06435 -0.01302 -0.06667 C -0.01368 -0.06898 -0.01472 -0.0713 -0.01563 -0.07361 C -0.01888 -0.0912 -0.01394 -0.06829 -0.02071 -0.08727 C -0.02279 -0.09306 -0.02318 -0.10093 -0.02592 -0.10579 L -0.03243 -0.11713 C -0.03347 -0.12292 -0.03373 -0.12662 -0.03633 -0.13102 C -0.03776 -0.1338 -0.03985 -0.13542 -0.04141 -0.13796 C -0.04284 -0.14005 -0.04388 -0.14259 -0.04532 -0.14468 C -0.04701 -0.14722 -0.04883 -0.14907 -0.05052 -0.15162 C -0.05925 -0.16528 -0.05183 -0.15741 -0.06081 -0.16551 C -0.06263 -0.17014 -0.06342 -0.17616 -0.06602 -0.17917 C -0.06862 -0.18241 -0.07084 -0.18681 -0.07383 -0.18843 C -0.07774 -0.19074 -0.07826 -0.19051 -0.08151 -0.19537 C -0.08295 -0.19745 -0.08399 -0.20023 -0.08542 -0.20231 C -0.08659 -0.20393 -0.08815 -0.20509 -0.08933 -0.20694 C -0.09076 -0.20903 -0.09167 -0.21204 -0.09323 -0.21366 C -0.09427 -0.21505 -0.09584 -0.21528 -0.09701 -0.21597 C -0.1 -0.21944 -0.10352 -0.22361 -0.10612 -0.22755 C -0.10964 -0.2331 -0.11211 -0.23981 -0.11641 -0.24375 C -0.11888 -0.24583 -0.12162 -0.24676 -0.12422 -0.24815 C -0.13308 -0.25347 -0.12214 -0.24722 -0.13464 -0.25278 C -0.14011 -0.25532 -0.1375 -0.25532 -0.14362 -0.25972 C -0.14883 -0.26343 -0.15144 -0.26435 -0.15651 -0.26667 C -0.15782 -0.26829 -0.15899 -0.27014 -0.16042 -0.2713 C -0.16888 -0.27778 -0.18842 -0.27153 -0.19154 -0.2713 C -0.19597 -0.26968 -0.19883 -0.26875 -0.20313 -0.26667 C -0.20443 -0.26597 -0.20573 -0.26551 -0.20703 -0.26435 C -0.21706 -0.25532 -0.20495 -0.26319 -0.21472 -0.25741 C -0.22592 -0.24421 -0.21185 -0.26018 -0.22253 -0.25046 C -0.23256 -0.24167 -0.22058 -0.24954 -0.23034 -0.24375 C -0.23151 -0.24213 -0.23269 -0.24005 -0.23412 -0.23912 C -0.23711 -0.23681 -0.24453 -0.23565 -0.24714 -0.23449 C -0.24974 -0.23333 -0.25222 -0.23102 -0.25482 -0.22986 L -0.26524 -0.22523 C -0.26784 -0.22222 -0.27045 -0.21944 -0.27292 -0.21597 C -0.27474 -0.21366 -0.27618 -0.21088 -0.27813 -0.20926 C -0.2806 -0.20694 -0.28334 -0.20602 -0.28594 -0.20463 C -0.29141 -0.20116 -0.28842 -0.20278 -0.29493 -0.2 C -0.30052 -0.20069 -0.30625 -0.20046 -0.31172 -0.20231 C -0.31328 -0.20278 -0.3142 -0.20556 -0.31563 -0.20694 C -0.31771 -0.2088 -0.32279 -0.21042 -0.32474 -0.21157 C -0.33763 -0.21806 -0.31758 -0.2088 -0.33373 -0.21597 C -0.33633 -0.21829 -0.33881 -0.22106 -0.34154 -0.22292 C -0.3431 -0.22407 -0.34493 -0.22431 -0.34675 -0.22523 C -0.36237 -0.23356 -0.34766 -0.22685 -0.35964 -0.23218 C -0.3823 -0.2287 -0.36953 -0.23657 -0.37904 -0.22292 C -0.3823 -0.21806 -0.38594 -0.21366 -0.38933 -0.20926 L -0.39453 -0.20231 C -0.39779 -0.18495 -0.39336 -0.20625 -0.39844 -0.18843 C -0.39909 -0.18634 -0.39909 -0.1838 -0.39974 -0.18148 C -0.40469 -0.16366 -0.40039 -0.18518 -0.40365 -0.16782 C -0.40404 -0.16157 -0.4043 -0.15556 -0.40482 -0.14931 C -0.40508 -0.14699 -0.40586 -0.14491 -0.40612 -0.14259 C -0.40664 -0.13935 -0.4069 -0.13634 -0.40743 -0.13333 C -0.40821 -0.1287 -0.40886 -0.12384 -0.41003 -0.11944 C -0.41094 -0.11643 -0.41198 -0.11343 -0.41263 -0.11018 C -0.41328 -0.10741 -0.41302 -0.10393 -0.41394 -0.10116 C -0.41485 -0.09838 -0.41667 -0.09676 -0.41784 -0.09421 C -0.41927 -0.0912 -0.42019 -0.08773 -0.42175 -0.08495 C -0.42318 -0.08241 -0.42539 -0.08079 -0.42683 -0.07801 C -0.428 -0.07616 -0.42839 -0.07338 -0.42943 -0.0713 C -0.4319 -0.06643 -0.43724 -0.05741 -0.43724 -0.05741 C -0.43763 -0.05509 -0.43789 -0.05278 -0.43855 -0.05046 C -0.44011 -0.04468 -0.44128 -0.04329 -0.44362 -0.03912 C -0.44532 -0.03056 -0.44623 -0.02917 -0.44362 -0.01829 C -0.44245 -0.01319 -0.43946 -0.00972 -0.43855 -0.00463 C -0.43672 0.00509 -0.43802 0.00046 -0.43464 0.00926 C -0.43503 0.01157 -0.43503 0.01435 -0.43594 0.0162 C -0.43685 0.01829 -0.43868 0.01898 -0.43985 0.02083 C -0.44115 0.02292 -0.44245 0.02546 -0.44362 0.02778 C -0.44219 0.02014 -0.44245 0.02315 -0.44245 0.01852 L -0.44245 0.01852 " pathEditMode="relative" ptsTypes="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-0.03356 0.00013 -0.01042 -0.00261 -0.02755 C -0.00313 -0.03056 -0.00313 -0.0338 -0.00391 -0.03681 C -0.00534 -0.04167 -0.00769 -0.0456 -0.00912 -0.05046 C -0.01003 -0.05347 -0.01094 -0.05648 -0.01172 -0.05972 C -0.01224 -0.06204 -0.01237 -0.06435 -0.01302 -0.06667 C -0.01368 -0.06898 -0.01472 -0.0713 -0.01563 -0.07361 C -0.01888 -0.0912 -0.01394 -0.06829 -0.02071 -0.08727 C -0.02279 -0.09306 -0.02318 -0.10093 -0.02592 -0.10579 L -0.03243 -0.11713 C -0.03347 -0.12292 -0.03373 -0.12662 -0.03633 -0.13102 C -0.03776 -0.1338 -0.03985 -0.13542 -0.04141 -0.13796 C -0.04284 -0.14005 -0.04388 -0.14259 -0.04532 -0.14468 C -0.04701 -0.14722 -0.04883 -0.14907 -0.05052 -0.15162 C -0.05925 -0.16528 -0.05183 -0.15741 -0.06081 -0.16551 C -0.06263 -0.17014 -0.06342 -0.17616 -0.06602 -0.17917 C -0.06862 -0.18241 -0.07084 -0.18681 -0.07383 -0.18843 C -0.07774 -0.19074 -0.07826 -0.19051 -0.08151 -0.19537 C -0.08295 -0.19745 -0.08399 -0.20023 -0.08542 -0.20231 C -0.08659 -0.20393 -0.08815 -0.20509 -0.08933 -0.20694 C -0.09076 -0.20903 -0.09167 -0.21204 -0.09323 -0.21366 C -0.09427 -0.21505 -0.09584 -0.21528 -0.09701 -0.21597 C -0.1 -0.21944 -0.10352 -0.22361 -0.10612 -0.22755 C -0.10964 -0.2331 -0.11211 -0.23981 -0.11641 -0.24375 C -0.11888 -0.24583 -0.12162 -0.24676 -0.12422 -0.24815 C -0.13308 -0.25347 -0.12214 -0.24722 -0.13464 -0.25278 C -0.14011 -0.25532 -0.1375 -0.25532 -0.14362 -0.25972 C -0.14883 -0.26343 -0.15144 -0.26435 -0.15651 -0.26667 C -0.15782 -0.26829 -0.15899 -0.27014 -0.16042 -0.2713 C -0.16888 -0.27778 -0.18842 -0.27153 -0.19154 -0.2713 C -0.19597 -0.26968 -0.19883 -0.26875 -0.20313 -0.26667 C -0.20443 -0.26597 -0.20573 -0.26551 -0.20703 -0.26435 C -0.21706 -0.25532 -0.20495 -0.26319 -0.21472 -0.25741 C -0.22592 -0.24421 -0.21185 -0.26018 -0.22253 -0.25046 C -0.23256 -0.24167 -0.22058 -0.24954 -0.23034 -0.24375 C -0.23151 -0.24213 -0.23269 -0.24005 -0.23412 -0.23912 C -0.23711 -0.23681 -0.24453 -0.23565 -0.24714 -0.23449 C -0.24974 -0.23333 -0.25222 -0.23102 -0.25482 -0.22986 L -0.26524 -0.22523 C -0.26784 -0.22222 -0.27045 -0.21944 -0.27292 -0.21597 C -0.27474 -0.21366 -0.27618 -0.21088 -0.27813 -0.20926 C -0.2806 -0.20694 -0.28334 -0.20602 -0.28594 -0.20463 C -0.29141 -0.20116 -0.28842 -0.20278 -0.29493 -0.2 C -0.30052 -0.20069 -0.30625 -0.20046 -0.31172 -0.20231 C -0.31328 -0.20278 -0.3142 -0.20556 -0.31563 -0.20694 C -0.31771 -0.2088 -0.32279 -0.21042 -0.32474 -0.21157 C -0.33763 -0.21806 -0.31758 -0.2088 -0.33373 -0.21597 C -0.33633 -0.21829 -0.33881 -0.22106 -0.34154 -0.22292 C -0.3431 -0.22407 -0.34493 -0.22431 -0.34675 -0.22523 C -0.36237 -0.23356 -0.34766 -0.22685 -0.35964 -0.23218 C -0.3823 -0.2287 -0.36953 -0.23657 -0.37904 -0.22292 C -0.3823 -0.21806 -0.38594 -0.21366 -0.38933 -0.20926 L -0.39453 -0.20231 C -0.39779 -0.18495 -0.39336 -0.20625 -0.39844 -0.18843 C -0.39909 -0.18634 -0.39909 -0.1838 -0.39974 -0.18148 C -0.40469 -0.16366 -0.40039 -0.18518 -0.40365 -0.16782 C -0.40404 -0.16157 -0.4043 -0.15556 -0.40482 -0.14931 C -0.40508 -0.14699 -0.40586 -0.14491 -0.40612 -0.14259 C -0.40664 -0.13935 -0.4069 -0.13634 -0.40743 -0.13333 C -0.40821 -0.1287 -0.40886 -0.12384 -0.41003 -0.11944 C -0.41094 -0.11643 -0.41198 -0.11343 -0.41263 -0.11018 C -0.41328 -0.10741 -0.41302 -0.10393 -0.41394 -0.10116 C -0.41485 -0.09838 -0.41667 -0.09676 -0.41784 -0.09421 C -0.41927 -0.0912 -0.42019 -0.08773 -0.42175 -0.08495 C -0.42318 -0.08241 -0.42539 -0.08079 -0.42683 -0.07801 C -0.428 -0.07616 -0.42839 -0.07338 -0.42943 -0.0713 C -0.4319 -0.06643 -0.43724 -0.05741 -0.43724 -0.05741 C -0.43763 -0.05509 -0.43789 -0.05278 -0.43855 -0.05046 C -0.44011 -0.04468 -0.44128 -0.04329 -0.44362 -0.03912 C -0.44532 -0.03056 -0.44623 -0.02917 -0.44362 -0.01829 C -0.44245 -0.01319 -0.43946 -0.00972 -0.43855 -0.00463 C -0.43672 0.00509 -0.43802 0.00046 -0.43464 0.00926 C -0.43503 0.01157 -0.43503 0.01435 -0.43594 0.0162 C -0.43685 0.01829 -0.43868 0.01898 -0.43985 0.02083 C -0.44115 0.02292 -0.44245 0.02546 -0.44362 0.02778 C -0.44219 0.02014 -0.44245 0.02315 -0.44245 0.01852 L -0.44245 0.01852 " pathEditMode="relative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-0.05972 L 0.01289 -0.05949 C 0.01068 -0.09328 0.01302 -0.07013 0.01029 -0.08726 C 0.00977 -0.09027 0.00977 -0.09351 0.00899 -0.09652 C 0.00756 -0.10138 0.00521 -0.10532 0.00378 -0.11018 C 0.00287 -0.11319 0.00196 -0.1162 0.00118 -0.11944 C 0.00066 -0.12175 0.00052 -0.12407 -0.00013 -0.12638 C -0.00078 -0.1287 -0.00182 -0.13101 -0.00273 -0.13333 C -0.00599 -0.15092 -0.00104 -0.128 -0.00781 -0.14699 C -0.00989 -0.15277 -0.01028 -0.16064 -0.01302 -0.1655 L -0.01953 -0.17685 C -0.02057 -0.18263 -0.02083 -0.18634 -0.02343 -0.19074 C -0.02487 -0.19351 -0.02695 -0.19513 -0.02851 -0.19768 C -0.02994 -0.19976 -0.03099 -0.20231 -0.03242 -0.20439 C -0.03411 -0.20694 -0.03593 -0.20879 -0.03763 -0.21134 C -0.04635 -0.225 -0.03893 -0.21712 -0.04791 -0.22523 C -0.04974 -0.22986 -0.05052 -0.23587 -0.05312 -0.23888 C -0.05573 -0.24212 -0.05794 -0.24652 -0.06093 -0.24814 C -0.06484 -0.25046 -0.06536 -0.25023 -0.06862 -0.25509 C -0.07005 -0.25717 -0.07109 -0.25995 -0.07252 -0.26203 C -0.07369 -0.26365 -0.07526 -0.26481 -0.07643 -0.26666 C -0.07786 -0.26875 -0.07877 -0.27175 -0.08033 -0.27337 C -0.08138 -0.27476 -0.08294 -0.275 -0.08411 -0.27569 C -0.08711 -0.27916 -0.09062 -0.28333 -0.09323 -0.28726 C -0.09674 -0.29282 -0.09921 -0.29953 -0.10351 -0.30347 C -0.10599 -0.30555 -0.10872 -0.30648 -0.11132 -0.30787 C -0.12018 -0.31319 -0.10924 -0.30694 -0.12174 -0.3125 C -0.12721 -0.31504 -0.12461 -0.31504 -0.13073 -0.31944 C -0.13593 -0.32314 -0.13854 -0.32407 -0.14362 -0.32638 C -0.14492 -0.328 -0.14609 -0.32986 -0.14752 -0.33101 C -0.15599 -0.3375 -0.17552 -0.33125 -0.17864 -0.33101 C -0.18307 -0.32939 -0.18593 -0.32847 -0.19023 -0.32638 C -0.19153 -0.32569 -0.19283 -0.32523 -0.19414 -0.32407 C -0.20416 -0.31504 -0.19205 -0.32291 -0.20182 -0.31712 C -0.21302 -0.30393 -0.19895 -0.3199 -0.20963 -0.31018 C -0.21966 -0.30138 -0.20768 -0.30925 -0.21744 -0.30347 C -0.21862 -0.30185 -0.21979 -0.29976 -0.22122 -0.29884 C -0.22421 -0.29652 -0.23164 -0.29537 -0.23424 -0.29421 C -0.23684 -0.29305 -0.23932 -0.29074 -0.24192 -0.28958 L -0.25234 -0.28495 C -0.25494 -0.28194 -0.25755 -0.27916 -0.26002 -0.27569 C -0.26184 -0.27337 -0.26328 -0.2706 -0.26523 -0.26898 C -0.2677 -0.26666 -0.27044 -0.26574 -0.27304 -0.26435 C -0.27851 -0.26087 -0.27552 -0.2625 -0.28203 -0.25972 C -0.28763 -0.26041 -0.29336 -0.26018 -0.29882 -0.26203 C -0.30039 -0.2625 -0.3013 -0.26527 -0.30273 -0.26666 C -0.30481 -0.26851 -0.30989 -0.27013 -0.31184 -0.27129 C -0.32474 -0.27777 -0.30468 -0.26851 -0.32083 -0.27569 C -0.32343 -0.278 -0.32591 -0.28078 -0.32864 -0.28263 C -0.3302 -0.28379 -0.33203 -0.28402 -0.33385 -0.28495 C -0.34948 -0.29328 -0.33476 -0.28657 -0.34674 -0.29189 C -0.3694 -0.28842 -0.35664 -0.29629 -0.36614 -0.28263 C -0.3694 -0.27777 -0.37304 -0.27337 -0.37643 -0.26898 L -0.38164 -0.26203 C -0.38489 -0.24467 -0.38046 -0.26597 -0.38554 -0.24814 C -0.38619 -0.24606 -0.38619 -0.24351 -0.38684 -0.2412 C -0.39179 -0.22337 -0.3875 -0.2449 -0.39075 -0.22754 C -0.39114 -0.22129 -0.3914 -0.21527 -0.39192 -0.20902 C -0.39218 -0.20671 -0.39296 -0.20462 -0.39323 -0.20231 C -0.39375 -0.19907 -0.39401 -0.19606 -0.39453 -0.19305 C -0.39531 -0.18842 -0.39596 -0.18356 -0.39713 -0.17916 C -0.39804 -0.17615 -0.39908 -0.17314 -0.39974 -0.1699 C -0.40039 -0.16712 -0.40013 -0.16365 -0.40104 -0.16087 C -0.40195 -0.1581 -0.40377 -0.15648 -0.40494 -0.15393 C -0.40638 -0.15092 -0.40729 -0.14745 -0.40885 -0.14467 C -0.41028 -0.14212 -0.4125 -0.1405 -0.41393 -0.13773 C -0.4151 -0.13587 -0.41549 -0.1331 -0.41653 -0.13101 C -0.41901 -0.12615 -0.42434 -0.11712 -0.42434 -0.11689 C -0.42474 -0.11481 -0.425 -0.1125 -0.42565 -0.11018 C -0.42721 -0.10439 -0.42838 -0.103 -0.43073 -0.09884 C -0.43242 -0.09027 -0.43333 -0.08888 -0.43073 -0.078 C -0.42955 -0.07291 -0.42656 -0.06944 -0.42565 -0.06435 C -0.42382 -0.05462 -0.42513 -0.05925 -0.42174 -0.05046 C -0.42213 -0.04814 -0.42213 -0.04537 -0.42304 -0.04351 C -0.42395 -0.04143 -0.42578 -0.04074 -0.42695 -0.03888 C -0.42825 -0.0368 -0.42955 -0.03425 -0.43073 -0.03194 C -0.42929 -0.03958 -0.42955 -0.03657 -0.42955 -0.0412 L -0.42955 -0.04097 " pathEditMode="relative" rAng="0" ptsTypes="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23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3055 L -1.25E-6 -0.03032 C -0.00234 -0.06041 0.00013 -0.03981 -0.00273 -0.05509 C -0.00325 -0.05763 -0.00325 -0.06064 -0.00404 -0.06319 C -0.0056 -0.06759 -0.00794 -0.07106 -0.00937 -0.07546 C -0.01042 -0.078 -0.01133 -0.08078 -0.01211 -0.08356 C -0.01263 -0.08564 -0.01276 -0.08773 -0.01341 -0.08981 C -0.01406 -0.09189 -0.0151 -0.09398 -0.01614 -0.09606 C -0.0194 -0.11157 -0.01432 -0.0912 -0.02135 -0.1081 C -0.02344 -0.11319 -0.02383 -0.12037 -0.02669 -0.12453 L -0.03333 -0.13472 C -0.03437 -0.13981 -0.03463 -0.14305 -0.03737 -0.14699 C -0.0388 -0.14953 -0.04088 -0.15092 -0.04258 -0.15324 C -0.04401 -0.15509 -0.04505 -0.1574 -0.04661 -0.15925 C -0.04831 -0.16134 -0.05013 -0.16319 -0.05195 -0.16527 C -0.06081 -0.17754 -0.05325 -0.1706 -0.0625 -0.17777 C -0.06432 -0.18171 -0.0651 -0.18726 -0.06784 -0.18981 C -0.07044 -0.19282 -0.07279 -0.19652 -0.07578 -0.19814 C -0.07982 -0.20023 -0.08034 -0.2 -0.08372 -0.20416 C -0.08515 -0.20601 -0.0862 -0.20856 -0.08776 -0.21041 C -0.08893 -0.2118 -0.09049 -0.21296 -0.09167 -0.21458 C -0.09323 -0.21643 -0.09414 -0.21898 -0.0957 -0.2206 C -0.09674 -0.22175 -0.09844 -0.22199 -0.09961 -0.22245 C -0.1026 -0.22569 -0.10625 -0.22939 -0.10898 -0.23287 C -0.1125 -0.23773 -0.1151 -0.24375 -0.11953 -0.24722 C -0.122 -0.24907 -0.12487 -0.25 -0.12747 -0.25115 C -0.13659 -0.25578 -0.12539 -0.25023 -0.13815 -0.25532 C -0.14388 -0.25763 -0.14114 -0.25763 -0.14739 -0.26134 C -0.15273 -0.26481 -0.15547 -0.2655 -0.16068 -0.26759 C -0.16198 -0.26898 -0.16315 -0.2706 -0.16471 -0.27175 C -0.17331 -0.27754 -0.19336 -0.27199 -0.19661 -0.27175 C -0.20117 -0.27037 -0.20404 -0.26944 -0.20846 -0.26759 C -0.20976 -0.26689 -0.2112 -0.26666 -0.2125 -0.2655 C -0.22279 -0.25763 -0.21029 -0.26458 -0.22031 -0.25949 C -0.2319 -0.24768 -0.21745 -0.2618 -0.22838 -0.25324 C -0.23867 -0.24537 -0.22643 -0.25231 -0.23646 -0.24722 C -0.23763 -0.24583 -0.2388 -0.24398 -0.24023 -0.24305 C -0.24336 -0.24097 -0.25091 -0.24004 -0.25364 -0.23912 C -0.25625 -0.23796 -0.25885 -0.23588 -0.26146 -0.23495 L -0.27226 -0.23078 C -0.27487 -0.228 -0.2776 -0.22569 -0.28008 -0.22245 C -0.2819 -0.2206 -0.28346 -0.21805 -0.28542 -0.21666 C -0.28802 -0.21458 -0.29075 -0.21365 -0.29349 -0.2125 C -0.29909 -0.20949 -0.29596 -0.21088 -0.3026 -0.20833 C -0.30846 -0.20902 -0.31432 -0.20879 -0.31992 -0.21041 C -0.32148 -0.21088 -0.32239 -0.21319 -0.32396 -0.21458 C -0.32604 -0.2162 -0.33125 -0.21759 -0.3332 -0.21875 C -0.34648 -0.2243 -0.32591 -0.2162 -0.34245 -0.22245 C -0.34518 -0.22453 -0.34765 -0.22708 -0.35052 -0.2287 C -0.35208 -0.22986 -0.3539 -0.22986 -0.35586 -0.23078 C -0.37187 -0.23819 -0.35677 -0.23217 -0.36901 -0.23703 C -0.39232 -0.23379 -0.37917 -0.24097 -0.38893 -0.2287 C -0.39232 -0.2243 -0.39609 -0.2206 -0.39948 -0.21666 L -0.40482 -0.21041 C -0.4082 -0.1949 -0.40364 -0.21388 -0.40885 -0.19814 C -0.4095 -0.19629 -0.4095 -0.19398 -0.41015 -0.19189 C -0.41523 -0.17615 -0.41094 -0.19513 -0.41419 -0.17986 C -0.41458 -0.1743 -0.41484 -0.16875 -0.41536 -0.16319 C -0.41562 -0.16134 -0.41654 -0.15949 -0.4168 -0.1574 C -0.41732 -0.15439 -0.41758 -0.15185 -0.4181 -0.14907 C -0.41888 -0.1449 -0.41953 -0.14074 -0.4207 -0.1368 C -0.42174 -0.13402 -0.42279 -0.13148 -0.42344 -0.12847 C -0.42409 -0.12615 -0.42383 -0.12291 -0.42474 -0.1206 C -0.42565 -0.11805 -0.4276 -0.11666 -0.42877 -0.11435 C -0.43021 -0.11157 -0.43112 -0.10856 -0.43281 -0.10601 C -0.43424 -0.10393 -0.43659 -0.10231 -0.43802 -0.1 C -0.43919 -0.09838 -0.43958 -0.09583 -0.44062 -0.09398 C -0.44323 -0.08958 -0.4487 -0.08171 -0.4487 -0.08148 C -0.44909 -0.07963 -0.44935 -0.07754 -0.45 -0.07546 C -0.45156 -0.07037 -0.45286 -0.06898 -0.45521 -0.06527 C -0.4569 -0.05763 -0.45794 -0.05648 -0.45521 -0.04675 C -0.45404 -0.04236 -0.45091 -0.03912 -0.45 -0.03472 C -0.44818 -0.02615 -0.44948 -0.03009 -0.44596 -0.02245 C -0.44635 -0.02037 -0.44635 -0.01782 -0.44739 -0.0162 C -0.44831 -0.01435 -0.45013 -0.01365 -0.4513 -0.01203 C -0.45273 -0.01018 -0.45404 -0.00787 -0.45521 -0.00578 C -0.45377 -0.01273 -0.45404 -0.00995 -0.45404 -0.01412 L -0.45404 -0.01388 " pathEditMode="relative" rAng="0" ptsTypes="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109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5301 L -0.00911 -0.05277 C -0.01133 -0.08657 -0.00898 -0.06342 -0.01172 -0.08055 C -0.01224 -0.08356 -0.01224 -0.0868 -0.01302 -0.08981 C -0.01445 -0.09467 -0.01679 -0.09861 -0.01823 -0.10347 C -0.01914 -0.10648 -0.02005 -0.10949 -0.02083 -0.11273 C -0.02135 -0.11504 -0.02148 -0.11736 -0.02213 -0.11967 C -0.02278 -0.12199 -0.02383 -0.1243 -0.02474 -0.12662 C -0.02799 -0.14421 -0.02304 -0.12129 -0.02982 -0.14027 C -0.0319 -0.14606 -0.03229 -0.15393 -0.03502 -0.15879 L -0.04153 -0.17014 C -0.04258 -0.17592 -0.04284 -0.17963 -0.04544 -0.18402 C -0.04687 -0.1868 -0.04896 -0.18842 -0.05052 -0.19097 C -0.05195 -0.19305 -0.05299 -0.1956 -0.05442 -0.19768 C -0.05612 -0.20023 -0.05794 -0.20208 -0.05963 -0.20463 C -0.06836 -0.21828 -0.06094 -0.21041 -0.06992 -0.21852 C -0.07174 -0.22315 -0.07252 -0.22916 -0.07513 -0.23217 C -0.07773 -0.23541 -0.07995 -0.23981 -0.08294 -0.24143 C -0.08685 -0.24375 -0.08737 -0.24352 -0.09062 -0.24838 C -0.09205 -0.25046 -0.0931 -0.25324 -0.09453 -0.25532 C -0.0957 -0.25694 -0.09726 -0.2581 -0.09844 -0.25995 C -0.09987 -0.26203 -0.10078 -0.26504 -0.10234 -0.26666 C -0.10338 -0.26805 -0.10495 -0.26828 -0.10612 -0.26898 C -0.10911 -0.27245 -0.11263 -0.27662 -0.11523 -0.28055 C -0.11875 -0.28611 -0.12122 -0.29282 -0.12552 -0.29676 C -0.12799 -0.29884 -0.13073 -0.29977 -0.13333 -0.30115 C -0.14219 -0.30648 -0.13125 -0.30023 -0.14375 -0.30578 C -0.14922 -0.30833 -0.14661 -0.30833 -0.15273 -0.31273 C -0.15794 -0.31643 -0.16054 -0.31736 -0.16562 -0.31967 C -0.16692 -0.32129 -0.1681 -0.32315 -0.16953 -0.3243 C -0.17799 -0.33078 -0.19752 -0.32453 -0.20065 -0.3243 C -0.20508 -0.32268 -0.20794 -0.32176 -0.21224 -0.31967 C -0.21354 -0.31898 -0.21484 -0.31852 -0.21614 -0.31736 C -0.22617 -0.30833 -0.21406 -0.3162 -0.22383 -0.31041 C -0.23502 -0.29722 -0.22096 -0.31319 -0.23164 -0.30347 C -0.24166 -0.29467 -0.22969 -0.30254 -0.23945 -0.29676 C -0.24062 -0.29514 -0.24179 -0.29305 -0.24323 -0.29213 C -0.24622 -0.28981 -0.25364 -0.28865 -0.25625 -0.2875 C -0.25885 -0.28634 -0.26133 -0.28402 -0.26393 -0.28287 L -0.27435 -0.27824 C -0.27695 -0.27523 -0.27955 -0.27245 -0.28203 -0.26898 C -0.28385 -0.26666 -0.28528 -0.26389 -0.28724 -0.26227 C -0.28971 -0.25995 -0.29245 -0.25902 -0.29505 -0.25764 C -0.30052 -0.25416 -0.29752 -0.25578 -0.30403 -0.25301 C -0.30963 -0.2537 -0.31536 -0.25347 -0.32083 -0.25532 C -0.32239 -0.25578 -0.3233 -0.25856 -0.32474 -0.25995 C -0.32682 -0.2618 -0.3319 -0.26342 -0.33385 -0.26458 C -0.34674 -0.27106 -0.32669 -0.2618 -0.34284 -0.26898 C -0.34544 -0.27129 -0.34791 -0.27407 -0.35065 -0.27592 C -0.35221 -0.27708 -0.35403 -0.27731 -0.35586 -0.27824 C -0.37148 -0.28657 -0.35677 -0.27986 -0.36875 -0.28518 C -0.3914 -0.28171 -0.37864 -0.28958 -0.38815 -0.27592 C -0.3914 -0.27106 -0.39505 -0.26666 -0.39844 -0.26227 L -0.40364 -0.25532 C -0.4069 -0.23796 -0.40247 -0.25926 -0.40755 -0.24143 C -0.4082 -0.23935 -0.4082 -0.2368 -0.40885 -0.23449 C -0.4138 -0.21666 -0.4095 -0.23819 -0.41276 -0.22083 C -0.41315 -0.21458 -0.41341 -0.20856 -0.41393 -0.20231 C -0.41419 -0.2 -0.41497 -0.19791 -0.41523 -0.1956 C -0.41575 -0.19236 -0.41601 -0.18935 -0.41653 -0.18634 C -0.41732 -0.18171 -0.41797 -0.17685 -0.41914 -0.17245 C -0.42005 -0.16944 -0.42109 -0.16643 -0.42174 -0.16319 C -0.42239 -0.16041 -0.42213 -0.15694 -0.42304 -0.15416 C -0.42396 -0.15139 -0.42578 -0.14977 -0.42695 -0.14722 C -0.42838 -0.14421 -0.42929 -0.14074 -0.43086 -0.13796 C -0.43229 -0.13541 -0.4345 -0.13379 -0.43594 -0.13102 C -0.43711 -0.12916 -0.4375 -0.12639 -0.43854 -0.1243 C -0.44101 -0.11944 -0.44635 -0.11041 -0.44635 -0.11018 C -0.44674 -0.1081 -0.447 -0.10578 -0.44765 -0.10347 C -0.44922 -0.09768 -0.45039 -0.09629 -0.45273 -0.09213 C -0.45442 -0.08356 -0.45534 -0.08217 -0.45273 -0.07129 C -0.45156 -0.0662 -0.44857 -0.06273 -0.44765 -0.05764 C -0.44583 -0.04791 -0.44713 -0.05254 -0.44375 -0.04375 C -0.44414 -0.04143 -0.44414 -0.03865 -0.44505 -0.0368 C -0.44596 -0.03472 -0.44778 -0.03402 -0.44896 -0.03217 C -0.45026 -0.03009 -0.45156 -0.02754 -0.45273 -0.02523 C -0.4513 -0.03287 -0.45156 -0.02986 -0.45156 -0.03449 L -0.45156 -0.03426 " pathEditMode="relative" rAng="0" ptsTypes="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185 L -4.375E-6 0.00209 C -0.00221 0.00741 -0.00403 0.0132 -0.00625 0.01852 C -0.00872 0.02431 -0.01458 0.03334 -0.01757 0.03542 L -0.02122 0.03773 C -0.02239 0.03912 -0.02356 0.0419 -0.02487 0.04259 C -0.02812 0.04422 -0.03151 0.04398 -0.03489 0.04491 C -0.03737 0.04537 -0.03984 0.0463 -0.04231 0.04746 C -0.04856 0.0463 -0.05481 0.04653 -0.06093 0.04491 C -0.06354 0.04422 -0.06575 0.04144 -0.06835 0.04005 C -0.07083 0.03889 -0.07447 0.03727 -0.07695 0.03542 C -0.07877 0.0338 -0.08033 0.03218 -0.08203 0.03056 C -0.09192 0.00509 -0.07942 0.03426 -0.09075 0.01597 C -0.09192 0.01435 -0.09192 0.01088 -0.09309 0.00903 C -0.09427 0.00741 -0.0957 0.00764 -0.09687 0.00672 C -0.10599 -0.00069 -0.09765 0.00371 -0.1069 -0.00046 C -0.10807 -0.00231 -0.10911 -0.00416 -0.11041 -0.00532 C -0.11237 -0.00671 -0.12018 -0.00949 -0.12174 -0.01018 C -0.1263 -0.01227 -0.12552 -0.01296 -0.13033 -0.01736 C -0.13476 -0.02083 -0.13763 -0.0206 -0.14283 -0.02199 C -0.1513 -0.02754 -0.14075 -0.02106 -0.15273 -0.02685 C -0.16132 -0.03102 -0.15065 -0.02731 -0.16145 -0.03403 C -0.16458 -0.03611 -0.17135 -0.03889 -0.17135 -0.03866 C -0.175 -0.04352 -0.17552 -0.04467 -0.18007 -0.04838 C -0.18112 -0.0493 -0.18242 -0.04977 -0.18372 -0.05046 C -0.19283 -0.04977 -0.20208 -0.05116 -0.21106 -0.04838 C -0.21276 -0.04768 -0.21341 -0.04328 -0.21471 -0.0412 C -0.22187 -0.0294 -0.2177 -0.03958 -0.22213 -0.02685 C -0.22265 -0.0243 -0.22304 -0.02222 -0.22343 -0.01944 C -0.22382 -0.01643 -0.22395 -0.01296 -0.2246 -0.01018 C -0.22526 -0.00741 -0.22643 -0.00532 -0.22708 -0.00301 C -0.22799 0.00023 -0.22877 0.00347 -0.22955 0.00672 C -0.2319 0.02847 -0.22877 0.00996 -0.23463 0.0257 C -0.23567 0.02847 -0.2358 0.03264 -0.23697 0.03542 C -0.23958 0.04121 -0.2414 0.03935 -0.24453 0.04259 C -0.24583 0.04375 -0.247 0.0456 -0.24817 0.04746 C -0.24987 0.04954 -0.25117 0.05278 -0.25325 0.0544 C -0.25507 0.05602 -0.25729 0.05579 -0.25937 0.05672 C -0.27434 0.06459 -0.25885 0.05949 -0.27552 0.06389 C -0.28216 0.06829 -0.27643 0.06482 -0.28541 0.06875 C -0.2871 0.06945 -0.28867 0.07037 -0.29036 0.07107 C -0.29244 0.07199 -0.29453 0.07269 -0.29661 0.07361 C -0.29817 0.07431 -0.29987 0.07523 -0.30156 0.07593 C -0.30403 0.07685 -0.30651 0.07732 -0.30898 0.07847 L -0.3164 0.08287 C -0.3177 0.08403 -0.31888 0.08496 -0.32018 0.08542 C -0.32174 0.08634 -0.32343 0.08704 -0.32513 0.08773 C -0.32786 0.08935 -0.33085 0.09213 -0.33372 0.09259 C -0.34075 0.09375 -0.34791 0.09422 -0.35494 0.09491 C -0.37474 0.10047 -0.35221 0.09468 -0.38841 0.09977 C -0.39179 0.10023 -0.39492 0.10162 -0.3983 0.10232 C -0.40533 0.10324 -0.41237 0.10371 -0.41927 0.10463 C -0.4302 0.10718 -0.43203 0.10903 -0.44414 0.10463 C -0.44609 0.10394 -0.44739 0.10139 -0.44921 0.09977 C -0.45364 0.10139 -0.45833 0.10278 -0.46276 0.10463 C -0.46406 0.10509 -0.46536 0.10556 -0.46653 0.10695 C -0.47434 0.11621 -0.46171 0.10834 -0.47395 0.11435 C -0.47513 0.1125 -0.47669 0.11158 -0.4776 0.10949 C -0.4789 0.10648 -0.47929 0.10301 -0.4802 0.09977 C -0.48085 0.09746 -0.48203 0.09514 -0.48268 0.09259 C -0.48333 0.09051 -0.48333 0.08773 -0.48385 0.08542 C -0.4845 0.08287 -0.48737 0.08033 -0.48645 0.07847 C -0.48528 0.07616 -0.48385 0.08148 -0.48268 0.08287 C -0.48099 0.09259 -0.48268 0.09028 -0.4776 0.09028 L -0.47643 0.09746 " pathEditMode="relative" rAng="0" ptsTypes="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30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206 L 6.25E-7 -0.02037 C -0.00221 -0.01736 -0.00404 -0.01412 -0.00625 -0.01111 C -0.00859 -0.00764 -0.01432 -0.00255 -0.01732 -0.00139 L -0.02083 -1.11111E-6 C -0.02214 0.00093 -0.02318 0.00232 -0.02461 0.00278 C -0.02773 0.0037 -0.03112 0.0037 -0.03438 0.00417 C -0.03685 0.0044 -0.03919 0.00509 -0.04167 0.00556 C -0.04792 0.00509 -0.05404 0.00509 -0.06003 0.00417 C -0.06263 0.0037 -0.06484 0.00208 -0.06745 0.00139 C -0.06992 0.0007 -0.07344 -0.00023 -0.07591 -0.00139 C -0.07773 -0.00208 -0.0793 -0.00324 -0.08086 -0.00417 C -0.09063 -0.01875 -0.07826 -0.00185 -0.08945 -0.0125 C -0.09063 -0.01342 -0.09076 -0.01551 -0.0918 -0.01643 C -0.09297 -0.01736 -0.0944 -0.01713 -0.09557 -0.01782 C -0.10456 -0.02199 -0.09622 -0.01944 -0.10534 -0.02199 C -0.10664 -0.02292 -0.10755 -0.02407 -0.10898 -0.02477 C -0.11081 -0.02546 -0.11862 -0.02708 -0.12005 -0.02731 C -0.12461 -0.0287 -0.1237 -0.02917 -0.12852 -0.03148 C -0.13281 -0.03356 -0.13568 -0.03333 -0.14089 -0.03426 C -0.14922 -0.03727 -0.1388 -0.03356 -0.15065 -0.03704 C -0.15912 -0.03935 -0.14857 -0.03727 -0.15925 -0.04097 C -0.16237 -0.04236 -0.16901 -0.04375 -0.16901 -0.04375 C -0.17266 -0.04653 -0.17318 -0.04722 -0.1776 -0.0493 C -0.17865 -0.05 -0.17995 -0.05023 -0.18112 -0.05046 C -0.1901 -0.05023 -0.19922 -0.05092 -0.20807 -0.0493 C -0.2099 -0.04884 -0.21042 -0.04653 -0.21185 -0.04514 C -0.21888 -0.03842 -0.21484 -0.04421 -0.21914 -0.03704 C -0.21953 -0.03565 -0.21992 -0.03426 -0.22031 -0.03287 C -0.22083 -0.03102 -0.22096 -0.02917 -0.22162 -0.02731 C -0.22214 -0.02592 -0.22331 -0.02477 -0.22409 -0.02338 C -0.22487 -0.02153 -0.22565 -0.01944 -0.22643 -0.01782 C -0.22865 -0.00532 -0.22565 -0.01574 -0.23138 -0.00694 C -0.23242 -0.00532 -0.23268 -0.00278 -0.23372 -0.00139 C -0.23633 0.00185 -0.23802 0.00093 -0.24115 0.00278 C -0.24245 0.00347 -0.24362 0.00463 -0.24479 0.00556 C -0.24648 0.00671 -0.24779 0.0088 -0.24974 0.00949 C -0.25156 0.01042 -0.25378 0.01042 -0.25586 0.01088 C -0.27057 0.01551 -0.25534 0.0125 -0.27175 0.01505 C -0.27839 0.01759 -0.27266 0.01551 -0.28151 0.01783 C -0.2832 0.01829 -0.28477 0.01875 -0.28633 0.01921 C -0.28841 0.01968 -0.2905 0.01991 -0.29258 0.0206 C -0.29414 0.02107 -0.2957 0.02153 -0.2974 0.02199 C -0.29987 0.02245 -0.30234 0.02269 -0.30469 0.02338 L -0.31211 0.02593 C -0.31328 0.02639 -0.31458 0.02708 -0.31576 0.02732 C -0.31745 0.02778 -0.31901 0.02824 -0.3207 0.0287 C -0.32344 0.02963 -0.32643 0.03125 -0.32917 0.03148 C -0.33607 0.03218 -0.3431 0.03241 -0.35 0.03287 C -0.36966 0.03611 -0.3474 0.03264 -0.38307 0.03565 C -0.38633 0.03588 -0.38958 0.03681 -0.39297 0.03704 C -0.39987 0.0375 -0.40677 0.03773 -0.41367 0.03843 C -0.42435 0.03982 -0.42617 0.04074 -0.43815 0.03843 C -0.43997 0.03796 -0.44128 0.03658 -0.4431 0.03565 C -0.44753 0.03658 -0.45208 0.03727 -0.45651 0.03843 C -0.45768 0.03866 -0.45912 0.03889 -0.46016 0.03982 C -0.46797 0.04491 -0.45534 0.04051 -0.46745 0.04398 C -0.46862 0.04283 -0.47018 0.04236 -0.47109 0.0412 C -0.4724 0.03935 -0.47279 0.0375 -0.47357 0.03565 C -0.47435 0.03426 -0.47539 0.03287 -0.47604 0.03148 C -0.47669 0.03033 -0.47669 0.0287 -0.47734 0.02732 C -0.47787 0.02593 -0.48073 0.02454 -0.47982 0.02338 C -0.47865 0.02199 -0.47734 0.025 -0.47604 0.02593 C -0.47448 0.03148 -0.47604 0.03009 -0.47109 0.03009 L -0.46992 0.03426 " pathEditMode="relative" rAng="0" ptsTypes="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3 -0.05347 L 0.05443 -0.05324 C 0.05221 -0.04815 0.05026 -0.04259 0.04791 -0.0375 C 0.04544 -0.03194 0.03932 -0.02315 0.0362 -0.02129 L 0.03242 -0.01898 C 0.03112 -0.01759 0.02995 -0.01504 0.02851 -0.01435 C 0.02513 -0.01273 0.02161 -0.01296 0.0181 -0.01203 C 0.01549 -0.01157 0.01302 -0.01065 0.01041 -0.00972 C 0.0039 -0.01065 -0.00261 -0.01041 -0.00899 -0.01203 C -0.01172 -0.01273 -0.01406 -0.01551 -0.0168 -0.01666 C -0.0194 -0.01782 -0.02318 -0.01944 -0.02578 -0.02129 C -0.02761 -0.02268 -0.0293 -0.0243 -0.03099 -0.02592 C -0.04128 -0.05046 -0.02826 -0.02222 -0.04011 -0.03981 C -0.04128 -0.04143 -0.04141 -0.0449 -0.04258 -0.04652 C -0.04375 -0.04815 -0.04531 -0.04791 -0.04649 -0.04884 C -0.05599 -0.05602 -0.04727 -0.05162 -0.0569 -0.05578 C -0.0582 -0.0574 -0.05925 -0.05926 -0.06068 -0.06041 C -0.06263 -0.0618 -0.07084 -0.06435 -0.0724 -0.06504 C -0.07722 -0.06713 -0.0763 -0.06782 -0.08138 -0.07199 C -0.08594 -0.07523 -0.08893 -0.075 -0.0944 -0.07639 C -0.10326 -0.08171 -0.09219 -0.07546 -0.10469 -0.08102 C -0.11367 -0.08518 -0.10261 -0.08148 -0.1138 -0.08796 C -0.11706 -0.09004 -0.12409 -0.09259 -0.12409 -0.09236 C -0.128 -0.09722 -0.12852 -0.09815 -0.1332 -0.10185 C -0.13438 -0.10277 -0.13568 -0.10324 -0.13698 -0.10393 C -0.14649 -0.10324 -0.15612 -0.1044 -0.1655 -0.10185 C -0.16732 -0.10115 -0.16797 -0.09699 -0.1694 -0.0949 C -0.17682 -0.08356 -0.17253 -0.09328 -0.17709 -0.08102 C -0.17761 -0.0787 -0.178 -0.07662 -0.17839 -0.07407 C -0.17891 -0.07106 -0.17904 -0.06782 -0.17969 -0.06504 C -0.18034 -0.0625 -0.18151 -0.06041 -0.18229 -0.0581 C -0.1832 -0.05509 -0.18399 -0.05185 -0.1849 -0.04884 C -0.18724 -0.02777 -0.18399 -0.0456 -0.19011 -0.03055 C -0.19115 -0.02777 -0.19141 -0.02384 -0.19258 -0.02129 C -0.19531 -0.01574 -0.19714 -0.01736 -0.20039 -0.01435 C -0.20182 -0.01319 -0.203 -0.01134 -0.2043 -0.00972 C -0.20599 -0.00764 -0.20742 -0.0044 -0.20951 -0.00301 C -0.21146 -0.00139 -0.2138 -0.00162 -0.21589 -0.00069 C -0.23151 0.00695 -0.21537 0.00185 -0.23268 0.00625 C -0.23972 0.01042 -0.23373 0.00718 -0.2431 0.01088 C -0.24479 0.01158 -0.24649 0.0125 -0.24818 0.0132 C -0.25039 0.01389 -0.25261 0.01459 -0.25469 0.01551 C -0.25638 0.01621 -0.25807 0.01713 -0.2599 0.01783 C -0.2625 0.01875 -0.26511 0.01922 -0.26758 0.02014 L -0.27539 0.02454 C -0.27669 0.02547 -0.278 0.02639 -0.2793 0.02685 C -0.28099 0.02778 -0.28268 0.02848 -0.28451 0.02917 C -0.28737 0.03079 -0.2905 0.03334 -0.29349 0.0338 C -0.30078 0.03496 -0.3082 0.03542 -0.3155 0.03611 C -0.3362 0.04144 -0.31276 0.03588 -0.35039 0.04074 C -0.35391 0.04121 -0.35729 0.0426 -0.36081 0.04306 C -0.3681 0.04398 -0.37539 0.04445 -0.38268 0.04537 C -0.39401 0.04792 -0.39597 0.04954 -0.4086 0.04537 C -0.41055 0.04468 -0.41198 0.04236 -0.4138 0.04074 C -0.41849 0.04236 -0.42331 0.04352 -0.428 0.04537 C -0.4293 0.04584 -0.43073 0.0463 -0.4319 0.04769 C -0.44011 0.05648 -0.42682 0.04885 -0.43959 0.05463 C -0.44089 0.05301 -0.44245 0.05209 -0.44349 0.05 C -0.44479 0.04723 -0.44518 0.04375 -0.4461 0.04074 C -0.44688 0.03843 -0.44805 0.03635 -0.4487 0.0338 C -0.44935 0.03172 -0.44935 0.02917 -0.45 0.02685 C -0.45065 0.02454 -0.45365 0.02199 -0.45261 0.02014 C -0.45143 0.01806 -0.45 0.02315 -0.4487 0.02454 C -0.44701 0.0338 -0.4487 0.03148 -0.44349 0.03148 L -0.44219 0.03843 " pathEditMode="relative" rAng="0" ptsTypes="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28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0.00532 -0.00417 0.01088 -0.00651 0.01597 C -0.00899 0.02153 -0.01511 0.03032 -0.01823 0.03217 L -0.02201 0.03449 C -0.02331 0.03588 -0.02448 0.03842 -0.02591 0.03912 C -0.0293 0.04074 -0.03282 0.04051 -0.03633 0.04143 C -0.03894 0.0419 -0.04141 0.04282 -0.04401 0.04375 C -0.05052 0.04282 -0.05703 0.04305 -0.06341 0.04143 C -0.06615 0.04074 -0.06849 0.03796 -0.07123 0.0368 C -0.07383 0.03565 -0.07761 0.03403 -0.08021 0.03217 C -0.08203 0.03078 -0.08373 0.02916 -0.08542 0.02754 C -0.09571 0.00301 -0.08269 0.03125 -0.09453 0.01366 C -0.09571 0.01203 -0.09584 0.00856 -0.09701 0.00694 C -0.09818 0.00532 -0.09974 0.00555 -0.10091 0.00463 C -0.11042 -0.00255 -0.1017 0.00185 -0.11133 -0.00232 C -0.11263 -0.00394 -0.11367 -0.00579 -0.11511 -0.00695 C -0.11706 -0.00834 -0.12526 -0.01088 -0.12683 -0.01158 C -0.13164 -0.01366 -0.13073 -0.01435 -0.13581 -0.01852 C -0.14037 -0.02176 -0.14336 -0.02153 -0.14883 -0.02292 C -0.15769 -0.02824 -0.14662 -0.02199 -0.15912 -0.02755 C -0.1681 -0.03172 -0.15703 -0.02801 -0.16823 -0.03449 C -0.17149 -0.03658 -0.17852 -0.03912 -0.17852 -0.03912 C -0.18242 -0.04375 -0.18295 -0.04468 -0.18763 -0.04838 C -0.18881 -0.04931 -0.19011 -0.04977 -0.19141 -0.05047 C -0.20091 -0.04977 -0.21055 -0.05093 -0.21992 -0.04838 C -0.22175 -0.04769 -0.2224 -0.04352 -0.22383 -0.04144 C -0.23125 -0.03009 -0.22696 -0.03982 -0.23151 -0.02755 C -0.23203 -0.02523 -0.23242 -0.02315 -0.23282 -0.0206 C -0.23334 -0.01759 -0.23347 -0.01435 -0.23412 -0.01158 C -0.23477 -0.00903 -0.23594 -0.00695 -0.23672 -0.00463 C -0.23763 -0.00162 -0.23841 0.00162 -0.23933 0.00463 C -0.24167 0.02569 -0.23841 0.00787 -0.24453 0.02291 C -0.24558 0.02569 -0.24584 0.02963 -0.24701 0.03217 C -0.24974 0.03773 -0.25157 0.03611 -0.25482 0.03912 C -0.25625 0.04028 -0.25742 0.04213 -0.25873 0.04375 C -0.26042 0.04583 -0.26185 0.04907 -0.26394 0.05046 C -0.26589 0.05208 -0.26823 0.05185 -0.27032 0.05278 C -0.28594 0.06041 -0.26979 0.05532 -0.28711 0.05972 C -0.29414 0.06389 -0.28815 0.06065 -0.29753 0.06435 C -0.29922 0.06504 -0.30091 0.06597 -0.30261 0.06666 C -0.30482 0.06736 -0.30703 0.06805 -0.30912 0.06898 C -0.31081 0.06967 -0.3125 0.0706 -0.31433 0.07129 C -0.31693 0.07222 -0.31953 0.07268 -0.32201 0.07361 L -0.32982 0.07801 C -0.33112 0.07893 -0.33242 0.07986 -0.33373 0.08032 C -0.33542 0.08125 -0.33711 0.08194 -0.33894 0.08264 C -0.3418 0.08426 -0.34492 0.0868 -0.34792 0.08727 C -0.35521 0.08842 -0.36263 0.08889 -0.36992 0.08958 C -0.39063 0.09491 -0.36719 0.08935 -0.40482 0.09421 C -0.40834 0.09467 -0.41172 0.09606 -0.41524 0.09653 C -0.42253 0.09745 -0.42982 0.09791 -0.43711 0.09884 C -0.44844 0.10139 -0.45039 0.10301 -0.46302 0.09884 C -0.46498 0.09815 -0.46641 0.09583 -0.46823 0.09421 C -0.47292 0.09583 -0.47774 0.09699 -0.48242 0.09884 C -0.48373 0.0993 -0.48516 0.09977 -0.48633 0.10116 C -0.49453 0.10995 -0.48125 0.10231 -0.49401 0.1081 C -0.49532 0.10648 -0.49688 0.10555 -0.49792 0.10347 C -0.49922 0.10069 -0.49961 0.09722 -0.50052 0.09421 C -0.50131 0.0919 -0.50248 0.08981 -0.50313 0.08727 C -0.50378 0.08518 -0.50378 0.08264 -0.50443 0.08032 C -0.50508 0.07801 -0.50808 0.07546 -0.50703 0.07361 C -0.50586 0.07153 -0.50443 0.07662 -0.50313 0.07801 C -0.50144 0.08727 -0.50313 0.08495 -0.49792 0.08495 L -0.49662 0.0919 " pathEditMode="relative" ptsTypes="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0.00532 -0.00417 0.01088 -0.00651 0.01597 C -0.00899 0.02153 -0.01511 0.03032 -0.01823 0.03217 L -0.02201 0.03449 C -0.02331 0.03588 -0.02448 0.03842 -0.02591 0.03912 C -0.0293 0.04074 -0.03282 0.04051 -0.03633 0.04143 C -0.03894 0.0419 -0.04141 0.04282 -0.04401 0.04375 C -0.05052 0.04282 -0.05703 0.04305 -0.06341 0.04143 C -0.06615 0.04074 -0.06849 0.03796 -0.07123 0.0368 C -0.07383 0.03565 -0.07761 0.03403 -0.08021 0.03217 C -0.08203 0.03078 -0.08373 0.02916 -0.08542 0.02754 C -0.09571 0.00301 -0.08269 0.03125 -0.09453 0.01366 C -0.09571 0.01203 -0.09584 0.00856 -0.09701 0.00694 C -0.09818 0.00532 -0.09974 0.00555 -0.10091 0.00463 C -0.11042 -0.00255 -0.1017 0.00185 -0.11133 -0.00232 C -0.11263 -0.00394 -0.11367 -0.00579 -0.11511 -0.00695 C -0.11706 -0.00834 -0.12526 -0.01088 -0.12683 -0.01158 C -0.13164 -0.01366 -0.13073 -0.01435 -0.13581 -0.01852 C -0.14037 -0.02176 -0.14336 -0.02153 -0.14883 -0.02292 C -0.15769 -0.02824 -0.14662 -0.02199 -0.15912 -0.02755 C -0.1681 -0.03172 -0.15703 -0.02801 -0.16823 -0.03449 C -0.17149 -0.03658 -0.17852 -0.03912 -0.17852 -0.03912 C -0.18242 -0.04375 -0.18295 -0.04468 -0.18763 -0.04838 C -0.18881 -0.04931 -0.19011 -0.04977 -0.19141 -0.05047 C -0.20091 -0.04977 -0.21055 -0.05093 -0.21992 -0.04838 C -0.22175 -0.04769 -0.2224 -0.04352 -0.22383 -0.04144 C -0.23125 -0.03009 -0.22696 -0.03982 -0.23151 -0.02755 C -0.23203 -0.02523 -0.23242 -0.02315 -0.23282 -0.0206 C -0.23334 -0.01759 -0.23347 -0.01435 -0.23412 -0.01158 C -0.23477 -0.00903 -0.23594 -0.00695 -0.23672 -0.00463 C -0.23763 -0.00162 -0.23841 0.00162 -0.23933 0.00463 C -0.24167 0.02569 -0.23841 0.00787 -0.24453 0.02291 C -0.24558 0.02569 -0.24584 0.02963 -0.24701 0.03217 C -0.24974 0.03773 -0.25157 0.03611 -0.25482 0.03912 C -0.25625 0.04028 -0.25742 0.04213 -0.25873 0.04375 C -0.26042 0.04583 -0.26185 0.04907 -0.26394 0.05046 C -0.26589 0.05208 -0.26823 0.05185 -0.27032 0.05278 C -0.28594 0.06041 -0.26979 0.05532 -0.28711 0.05972 C -0.29414 0.06389 -0.28815 0.06065 -0.29753 0.06435 C -0.29922 0.06504 -0.30091 0.06597 -0.30261 0.06666 C -0.30482 0.06736 -0.30703 0.06805 -0.30912 0.06898 C -0.31081 0.06967 -0.3125 0.0706 -0.31433 0.07129 C -0.31693 0.07222 -0.31953 0.07268 -0.32201 0.07361 L -0.32982 0.07801 C -0.33112 0.07893 -0.33242 0.07986 -0.33373 0.08032 C -0.33542 0.08125 -0.33711 0.08194 -0.33894 0.08264 C -0.3418 0.08426 -0.34492 0.0868 -0.34792 0.08727 C -0.35521 0.08842 -0.36263 0.08889 -0.36992 0.08958 C -0.39063 0.09491 -0.36719 0.08935 -0.40482 0.09421 C -0.40834 0.09467 -0.41172 0.09606 -0.41524 0.09653 C -0.42253 0.09745 -0.42982 0.09791 -0.43711 0.09884 C -0.44844 0.10139 -0.45039 0.10301 -0.46302 0.09884 C -0.46498 0.09815 -0.46641 0.09583 -0.46823 0.09421 C -0.47292 0.09583 -0.47774 0.09699 -0.48242 0.09884 C -0.48373 0.0993 -0.48516 0.09977 -0.48633 0.10116 C -0.49453 0.10995 -0.48125 0.10231 -0.49401 0.1081 C -0.49532 0.10648 -0.49688 0.10555 -0.49792 0.10347 C -0.49922 0.10069 -0.49961 0.09722 -0.50052 0.09421 C -0.50131 0.0919 -0.50248 0.08981 -0.50313 0.08727 C -0.50378 0.08518 -0.50378 0.08264 -0.50443 0.08032 C -0.50508 0.07801 -0.50808 0.07546 -0.50703 0.07361 C -0.50586 0.07153 -0.50443 0.07662 -0.50313 0.07801 C -0.50144 0.08727 -0.50313 0.08495 -0.49792 0.08495 L -0.49662 0.0919 " pathEditMode="relative" ptsTypes="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578 L 4.375E-6 0.00602 C -0.00235 0.0118 -0.00443 0.01805 -0.00691 0.02361 C -0.00951 0.02986 -0.01602 0.03981 -0.01928 0.0419 L -0.02331 0.04444 C -0.02461 0.04606 -0.02592 0.04884 -0.02735 0.04953 C -0.03099 0.05139 -0.03464 0.05115 -0.03842 0.05208 C -0.04115 0.05277 -0.04375 0.0537 -0.04649 0.05486 C -0.05339 0.0537 -0.06016 0.05393 -0.06693 0.05208 C -0.0698 0.05139 -0.07227 0.04838 -0.07513 0.04699 C -0.07787 0.0456 -0.08191 0.04398 -0.08464 0.0419 C -0.08659 0.04027 -0.08842 0.03842 -0.09011 0.03657 C -0.10105 0.00926 -0.08724 0.04074 -0.09974 0.02106 C -0.10105 0.01921 -0.10118 0.01551 -0.10235 0.01365 C -0.10365 0.0118 -0.10521 0.01203 -0.10651 0.01111 C -0.11654 0.00301 -0.1073 0.00787 -0.11745 0.00324 C -0.11888 0.00139 -0.11993 -0.0007 -0.12149 -0.00185 C -0.12357 -0.00348 -0.13217 -0.00625 -0.13386 -0.00718 C -0.13894 -0.00949 -0.13789 -0.01019 -0.14336 -0.01482 C -0.14805 -0.01852 -0.15131 -0.01829 -0.15704 -0.01968 C -0.16641 -0.0257 -0.15469 -0.01875 -0.16784 -0.025 C -0.17735 -0.02963 -0.16563 -0.02547 -0.17748 -0.03264 C -0.18099 -0.03496 -0.18829 -0.03797 -0.18829 -0.03773 C -0.19245 -0.04306 -0.19297 -0.04422 -0.19792 -0.04815 C -0.19922 -0.04931 -0.20053 -0.04977 -0.20196 -0.05047 C -0.21198 -0.04977 -0.22214 -0.05116 -0.23204 -0.04815 C -0.23399 -0.04746 -0.23464 -0.04283 -0.23607 -0.04051 C -0.24401 -0.02778 -0.23946 -0.03866 -0.24428 -0.025 C -0.2448 -0.02246 -0.24519 -0.02014 -0.24558 -0.01713 C -0.2461 -0.01389 -0.24636 -0.01019 -0.24701 -0.00718 C -0.24766 -0.00417 -0.24896 -0.00185 -0.24974 0.00069 C -0.25066 0.00393 -0.25157 0.00764 -0.25248 0.01111 C -0.25495 0.03449 -0.25157 0.01458 -0.25795 0.03148 C -0.25912 0.03449 -0.25938 0.03889 -0.26055 0.0419 C -0.26342 0.04815 -0.26537 0.04629 -0.26875 0.04953 C -0.27032 0.05092 -0.27162 0.05301 -0.27292 0.05486 C -0.27474 0.05717 -0.27618 0.06065 -0.27839 0.06227 C -0.28047 0.06412 -0.28295 0.06389 -0.28516 0.06481 C -0.3017 0.07338 -0.28464 0.06782 -0.30287 0.07268 C -0.31029 0.07731 -0.30391 0.07361 -0.31381 0.07777 C -0.31563 0.0787 -0.31745 0.07963 -0.31928 0.08032 C -0.32149 0.08125 -0.32383 0.08194 -0.32605 0.0831 C -0.32787 0.08379 -0.32969 0.08472 -0.33151 0.08565 C -0.33438 0.08657 -0.33711 0.08703 -0.33972 0.08819 L -0.34792 0.09305 C -0.34935 0.09421 -0.35066 0.09514 -0.35209 0.0956 C -0.35378 0.09676 -0.3556 0.09745 -0.35756 0.09815 C -0.36055 0.1 -0.36381 0.10301 -0.36706 0.10347 C -0.37474 0.10463 -0.38256 0.10532 -0.39024 0.10602 C -0.41211 0.11203 -0.38737 0.10578 -0.42696 0.11111 C -0.43073 0.1118 -0.43425 0.11319 -0.43803 0.11389 C -0.44571 0.11481 -0.45339 0.11527 -0.46107 0.11643 C -0.47305 0.11921 -0.47513 0.12106 -0.48842 0.11643 C -0.4905 0.11551 -0.49193 0.11296 -0.49388 0.11111 C -0.49883 0.11296 -0.50391 0.11435 -0.50886 0.11643 C -0.51029 0.1169 -0.51172 0.11736 -0.51303 0.11898 C -0.52162 0.1287 -0.50769 0.12037 -0.5211 0.12685 C -0.5224 0.125 -0.52409 0.12384 -0.52526 0.12152 C -0.52657 0.11852 -0.52696 0.11458 -0.528 0.11111 C -0.52878 0.10856 -0.52995 0.10625 -0.53073 0.10347 C -0.53138 0.10115 -0.53138 0.09815 -0.53204 0.0956 C -0.53282 0.09305 -0.53594 0.09027 -0.53477 0.08819 C -0.5336 0.08588 -0.53204 0.09143 -0.53073 0.09305 C -0.52891 0.10347 -0.53073 0.10092 -0.52526 0.10092 L -0.52383 0.10856 " pathEditMode="relative" rAng="0" ptsTypes="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32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2 0.00532 -0.00417 0.01088 -0.00651 0.01597 C -0.00899 0.02153 -0.01511 0.03032 -0.01823 0.03217 L -0.02201 0.03449 C -0.02331 0.03588 -0.02448 0.03842 -0.02591 0.03912 C -0.0293 0.04074 -0.03282 0.04051 -0.03633 0.04143 C -0.03894 0.0419 -0.04141 0.04282 -0.04401 0.04375 C -0.05052 0.04282 -0.05703 0.04305 -0.06341 0.04143 C -0.06615 0.04074 -0.06849 0.03796 -0.07123 0.0368 C -0.07383 0.03565 -0.07761 0.03403 -0.08021 0.03217 C -0.08203 0.03078 -0.08373 0.02916 -0.08542 0.02754 C -0.09571 0.00301 -0.08269 0.03125 -0.09453 0.01366 C -0.09571 0.01203 -0.09584 0.00856 -0.09701 0.00694 C -0.09818 0.00532 -0.09974 0.00555 -0.10091 0.00463 C -0.11042 -0.00255 -0.1017 0.00185 -0.11133 -0.00232 C -0.11263 -0.00394 -0.11367 -0.00579 -0.11511 -0.00695 C -0.11706 -0.00834 -0.12526 -0.01088 -0.12683 -0.01158 C -0.13164 -0.01366 -0.13073 -0.01435 -0.13581 -0.01852 C -0.14037 -0.02176 -0.14336 -0.02153 -0.14883 -0.02292 C -0.15769 -0.02824 -0.14662 -0.02199 -0.15912 -0.02755 C -0.1681 -0.03172 -0.15703 -0.02801 -0.16823 -0.03449 C -0.17149 -0.03658 -0.17852 -0.03912 -0.17852 -0.03912 C -0.18242 -0.04375 -0.18295 -0.04468 -0.18763 -0.04838 C -0.18881 -0.04931 -0.19011 -0.04977 -0.19141 -0.05047 C -0.20091 -0.04977 -0.21055 -0.05093 -0.21992 -0.04838 C -0.22175 -0.04769 -0.2224 -0.04352 -0.22383 -0.04144 C -0.23125 -0.03009 -0.22696 -0.03982 -0.23151 -0.02755 C -0.23203 -0.02523 -0.23242 -0.02315 -0.23282 -0.0206 C -0.23334 -0.01759 -0.23347 -0.01435 -0.23412 -0.01158 C -0.23477 -0.00903 -0.23594 -0.00695 -0.23672 -0.00463 C -0.23763 -0.00162 -0.23841 0.00162 -0.23933 0.00463 C -0.24167 0.02569 -0.23841 0.00787 -0.24453 0.02291 C -0.24558 0.02569 -0.24584 0.02963 -0.24701 0.03217 C -0.24974 0.03773 -0.25157 0.03611 -0.25482 0.03912 C -0.25625 0.04028 -0.25742 0.04213 -0.25873 0.04375 C -0.26042 0.04583 -0.26185 0.04907 -0.26394 0.05046 C -0.26589 0.05208 -0.26823 0.05185 -0.27032 0.05278 C -0.28594 0.06041 -0.26979 0.05532 -0.28711 0.05972 C -0.29414 0.06389 -0.28815 0.06065 -0.29753 0.06435 C -0.29922 0.06504 -0.30091 0.06597 -0.30261 0.06666 C -0.30482 0.06736 -0.30703 0.06805 -0.30912 0.06898 C -0.31081 0.06967 -0.3125 0.0706 -0.31433 0.07129 C -0.31693 0.07222 -0.31953 0.07268 -0.32201 0.07361 L -0.32982 0.07801 C -0.33112 0.07893 -0.33242 0.07986 -0.33373 0.08032 C -0.33542 0.08125 -0.33711 0.08194 -0.33894 0.08264 C -0.3418 0.08426 -0.34492 0.0868 -0.34792 0.08727 C -0.35521 0.08842 -0.36263 0.08889 -0.36992 0.08958 C -0.39063 0.09491 -0.36719 0.08935 -0.40482 0.09421 C -0.40834 0.09467 -0.41172 0.09606 -0.41524 0.09653 C -0.42253 0.09745 -0.42982 0.09791 -0.43711 0.09884 C -0.44844 0.10139 -0.45039 0.10301 -0.46302 0.09884 C -0.46498 0.09815 -0.46641 0.09583 -0.46823 0.09421 C -0.47292 0.09583 -0.47774 0.09699 -0.48242 0.09884 C -0.48373 0.0993 -0.48516 0.09977 -0.48633 0.10116 C -0.49453 0.10995 -0.48125 0.10231 -0.49401 0.1081 C -0.49532 0.10648 -0.49688 0.10555 -0.49792 0.10347 C -0.49922 0.10069 -0.49961 0.09722 -0.50052 0.09421 C -0.50131 0.0919 -0.50248 0.08981 -0.50313 0.08727 C -0.50378 0.08518 -0.50378 0.08264 -0.50443 0.08032 C -0.50508 0.07801 -0.50808 0.07546 -0.50703 0.07361 C -0.50586 0.07153 -0.50443 0.07662 -0.50313 0.07801 C -0.50144 0.08727 -0.50313 0.08495 -0.49792 0.08495 L -0.49662 0.0919 " pathEditMode="relative" ptsTypes="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68 L 3.33333E-6 0.02291 C -0.00235 0.03032 -0.00443 0.03842 -0.0069 0.04583 C -0.00951 0.0537 -0.01589 0.06643 -0.01914 0.06921 L -0.02318 0.07268 C -0.02448 0.07453 -0.02578 0.07824 -0.02722 0.0794 C -0.03086 0.08171 -0.03451 0.08125 -0.03815 0.08264 C -0.04089 0.08333 -0.04349 0.08472 -0.04623 0.08611 C -0.05313 0.08472 -0.0599 0.08495 -0.06654 0.08264 C -0.0694 0.08171 -0.07188 0.07754 -0.07474 0.07592 C -0.07748 0.0743 -0.08151 0.07199 -0.08425 0.06921 C -0.08607 0.06713 -0.08789 0.06481 -0.08972 0.0625 C -0.10052 0.02685 -0.08685 0.06782 -0.09922 0.04236 C -0.10052 0.04004 -0.10065 0.03495 -0.10183 0.03264 C -0.103 0.03032 -0.10469 0.03055 -0.10586 0.0294 C -0.11589 0.01898 -0.10677 0.02523 -0.1168 0.01921 C -0.11823 0.0169 -0.11927 0.01412 -0.12084 0.0125 C -0.12292 0.01041 -0.13151 0.00671 -0.13308 0.00578 C -0.13815 0.00278 -0.13724 0.00185 -0.14258 -0.00417 C -0.14727 -0.00903 -0.15039 -0.00857 -0.15625 -0.01065 C -0.1655 -0.01829 -0.15391 -0.00926 -0.16693 -0.01736 C -0.17644 -0.02338 -0.16485 -0.01806 -0.17657 -0.02732 C -0.17995 -0.03056 -0.18737 -0.03403 -0.18737 -0.0338 C -0.19141 -0.04074 -0.19193 -0.04213 -0.19688 -0.04746 C -0.19818 -0.04884 -0.19948 -0.04954 -0.20091 -0.05047 C -0.21081 -0.04954 -0.22097 -0.05116 -0.23073 -0.04746 C -0.23269 -0.04653 -0.23334 -0.04051 -0.2349 -0.0375 C -0.24271 -0.02107 -0.23815 -0.03519 -0.24297 -0.01736 C -0.24349 -0.01389 -0.24388 -0.01088 -0.24427 -0.00718 C -0.24479 -0.00301 -0.24493 0.00185 -0.24571 0.00578 C -0.24636 0.00949 -0.24753 0.0125 -0.24844 0.01597 C -0.24935 0.02014 -0.25013 0.025 -0.25118 0.0294 C -0.25352 0.05972 -0.25013 0.03403 -0.25664 0.05578 C -0.25769 0.05972 -0.25795 0.06551 -0.25912 0.06921 C -0.26211 0.07731 -0.26394 0.075 -0.26732 0.0794 C -0.26888 0.08102 -0.27006 0.08356 -0.27149 0.08611 C -0.27331 0.08912 -0.27474 0.09375 -0.27696 0.09583 C -0.27904 0.09815 -0.28138 0.09768 -0.2836 0.09907 C -0.3 0.11018 -0.28308 0.10278 -0.30131 0.10926 C -0.3086 0.11528 -0.30235 0.11041 -0.31224 0.11597 C -0.31394 0.1169 -0.31576 0.11828 -0.31745 0.11921 C -0.31979 0.12014 -0.32214 0.12129 -0.32435 0.12268 C -0.32618 0.12361 -0.32787 0.125 -0.32982 0.12592 C -0.33256 0.12731 -0.33529 0.12801 -0.33789 0.1294 L -0.3461 0.13565 C -0.3474 0.13703 -0.34883 0.13842 -0.35013 0.13912 C -0.35196 0.14028 -0.35365 0.14143 -0.3556 0.14236 C -0.3586 0.14467 -0.36185 0.14838 -0.36498 0.14907 C -0.37266 0.15069 -0.38047 0.15139 -0.38815 0.15254 C -0.4099 0.16018 -0.38529 0.15208 -0.42474 0.15926 C -0.42839 0.15972 -0.43203 0.1618 -0.43568 0.1625 C -0.44336 0.16389 -0.45091 0.16458 -0.4586 0.16597 C -0.47045 0.16944 -0.47253 0.17199 -0.48581 0.16597 C -0.48789 0.16481 -0.48933 0.16157 -0.49128 0.15926 C -0.49623 0.16157 -0.50118 0.16319 -0.50612 0.16597 C -0.50756 0.16643 -0.50899 0.16713 -0.51029 0.16921 C -0.51888 0.18194 -0.50495 0.17083 -0.51823 0.1794 C -0.51966 0.17685 -0.52136 0.17569 -0.5224 0.17268 C -0.5237 0.16852 -0.52422 0.16342 -0.52513 0.15926 C -0.52591 0.15578 -0.52722 0.15278 -0.52787 0.14907 C -0.52852 0.14606 -0.52852 0.14236 -0.52917 0.13912 C -0.52995 0.13565 -0.53308 0.13194 -0.5319 0.1294 C -0.53073 0.12616 -0.52917 0.13356 -0.52787 0.13565 C -0.52604 0.14907 -0.52787 0.14583 -0.5224 0.14583 L -0.52097 0.15578 " pathEditMode="relative" rAng="0" ptsTypes="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41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 -0.10324 L 0.0211 -0.10301 C 0.01888 -0.09792 0.01693 -0.09236 0.01459 -0.08727 C 0.01211 -0.08172 0.00599 -0.07292 0.00287 -0.07107 L -0.00091 -0.06875 C -0.00221 -0.06736 -0.00338 -0.06482 -0.00481 -0.06412 C -0.0082 -0.0625 -0.01171 -0.06274 -0.01523 -0.06181 C -0.01783 -0.06135 -0.02031 -0.06042 -0.02291 -0.05949 C -0.02942 -0.06042 -0.03593 -0.06019 -0.04231 -0.06181 C -0.04505 -0.0625 -0.04739 -0.06528 -0.05013 -0.06644 C -0.05273 -0.0676 -0.05651 -0.06922 -0.05911 -0.07107 C -0.06093 -0.07246 -0.06263 -0.07408 -0.06432 -0.0757 C -0.0746 -0.10024 -0.06158 -0.07199 -0.07343 -0.08959 C -0.0746 -0.09121 -0.07473 -0.09468 -0.07591 -0.0963 C -0.07708 -0.09792 -0.07864 -0.09769 -0.07981 -0.09861 C -0.08932 -0.10579 -0.08059 -0.10139 -0.09023 -0.10556 C -0.09153 -0.10718 -0.09257 -0.10903 -0.09401 -0.11019 C -0.09596 -0.11158 -0.10416 -0.11412 -0.10572 -0.11482 C -0.11054 -0.1169 -0.10963 -0.1176 -0.11471 -0.12176 C -0.11927 -0.125 -0.12226 -0.12477 -0.12773 -0.12616 C -0.13658 -0.13149 -0.12552 -0.12524 -0.13802 -0.13079 C -0.147 -0.13496 -0.13593 -0.13125 -0.14713 -0.13774 C -0.15039 -0.13982 -0.15742 -0.14236 -0.15742 -0.14213 C -0.16132 -0.14699 -0.16184 -0.14792 -0.16653 -0.15162 C -0.1677 -0.15255 -0.16901 -0.15301 -0.17031 -0.15371 C -0.17981 -0.15301 -0.18945 -0.15417 -0.19882 -0.15162 C -0.20065 -0.15093 -0.2013 -0.14676 -0.20273 -0.14468 C -0.21015 -0.13334 -0.20585 -0.14306 -0.21041 -0.13079 C -0.21093 -0.12848 -0.21132 -0.12639 -0.21171 -0.12385 C -0.21223 -0.12084 -0.21237 -0.1176 -0.21302 -0.11482 C -0.21367 -0.11227 -0.21484 -0.11019 -0.21562 -0.10787 C -0.21653 -0.10486 -0.21731 -0.10162 -0.21822 -0.09861 C -0.22057 -0.07755 -0.21731 -0.09537 -0.22343 -0.08033 C -0.22447 -0.07755 -0.22473 -0.07361 -0.22591 -0.07107 C -0.22864 -0.06551 -0.23046 -0.06713 -0.23372 -0.06412 C -0.23515 -0.06297 -0.23632 -0.06111 -0.23763 -0.05949 C -0.23932 -0.05741 -0.24075 -0.05417 -0.24283 -0.05278 C -0.24479 -0.05116 -0.24713 -0.05139 -0.24921 -0.05047 C -0.26484 -0.04283 -0.24869 -0.04792 -0.26601 -0.04352 C -0.27304 -0.03936 -0.26705 -0.0426 -0.27643 -0.03889 C -0.27812 -0.0382 -0.27981 -0.03727 -0.28151 -0.03658 C -0.28372 -0.03588 -0.28593 -0.03519 -0.28802 -0.03426 C -0.28971 -0.03357 -0.2914 -0.03264 -0.29322 -0.03195 C -0.29583 -0.03102 -0.29843 -0.03056 -0.30091 -0.02963 L -0.30872 -0.02524 C -0.31002 -0.02431 -0.31132 -0.02338 -0.31263 -0.02292 C -0.31432 -0.02199 -0.31601 -0.0213 -0.31783 -0.02061 C -0.3207 -0.01899 -0.32382 -0.01644 -0.32682 -0.01598 C -0.33411 -0.01482 -0.34153 -0.01436 -0.34882 -0.01366 C -0.36953 -0.00834 -0.34609 -0.01389 -0.38372 -0.00903 C -0.38723 -0.00857 -0.39062 -0.00718 -0.39414 -0.00672 C -0.40143 -0.00579 -0.40872 -0.00533 -0.41601 -0.0044 C -0.42734 -0.00186 -0.42929 -0.00024 -0.44192 -0.0044 C -0.44388 -0.0051 -0.44531 -0.00741 -0.44713 -0.00903 C -0.45182 -0.00741 -0.45664 -0.00625 -0.46132 -0.0044 C -0.46263 -0.00394 -0.46406 -0.00348 -0.46523 -0.00209 C -0.47343 0.00671 -0.46015 -0.00093 -0.47291 0.00486 C -0.47421 0.00324 -0.47578 0.00231 -0.47682 0.00023 C -0.47812 -0.00255 -0.47851 -0.00602 -0.47942 -0.00903 C -0.4802 -0.01135 -0.48138 -0.01343 -0.48203 -0.01598 C -0.48268 -0.01806 -0.48268 -0.02061 -0.48333 -0.02292 C -0.48398 -0.02524 -0.48697 -0.02778 -0.48593 -0.02963 C -0.48476 -0.03172 -0.48333 -0.02662 -0.48203 -0.02524 C -0.48033 -0.01598 -0.48203 -0.01829 -0.47682 -0.01829 L -0.47552 -0.01135 " pathEditMode="relative" rAng="0" ptsTypes="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28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4954 L -3.54167E-6 0.05 C -0.00234 0.06412 -0.00416 0.07963 -0.00638 0.09329 C -0.00885 0.1088 -0.01458 0.13264 -0.0177 0.13773 L -0.02122 0.14421 C -0.02252 0.14815 -0.02369 0.15509 -0.025 0.15695 C -0.02812 0.16158 -0.03164 0.16088 -0.03502 0.16343 C -0.0375 0.16435 -0.03984 0.1669 -0.04231 0.16991 C -0.04856 0.1669 -0.05481 0.16759 -0.06093 0.16343 C -0.06354 0.16158 -0.06588 0.15371 -0.06849 0.1507 C -0.07083 0.14746 -0.07448 0.14283 -0.07695 0.13773 C -0.07877 0.13403 -0.08047 0.1294 -0.08203 0.12546 C -0.09179 0.05787 -0.07942 0.13519 -0.09062 0.08727 C -0.09179 0.08241 -0.09192 0.07269 -0.09297 0.06875 C -0.09427 0.06412 -0.09583 0.06435 -0.09687 0.06181 C -0.10586 0.04236 -0.09765 0.05463 -0.10677 0.04283 C -0.10794 0.03889 -0.10911 0.03333 -0.11054 0.03056 C -0.11237 0.02662 -0.12018 0.01968 -0.12161 0.01759 C -0.1263 0.01204 -0.12539 0.00996 -0.1302 -0.00162 C -0.13463 -0.01042 -0.13737 -0.00949 -0.1427 -0.01389 C -0.15117 -0.02824 -0.14049 -0.01111 -0.1526 -0.02616 C -0.16119 -0.03819 -0.15052 -0.02754 -0.16132 -0.04537 C -0.16445 -0.05139 -0.17109 -0.05833 -0.17109 -0.05764 C -0.175 -0.07106 -0.17552 -0.07338 -0.17981 -0.08403 C -0.18099 -0.08611 -0.18229 -0.0875 -0.18346 -0.08889 C -0.19257 -0.0875 -0.20169 -0.09074 -0.2108 -0.08403 C -0.21263 -0.08171 -0.21315 -0.0706 -0.21445 -0.06435 C -0.22174 -0.03333 -0.21744 -0.06018 -0.22187 -0.02616 C -0.22239 -0.02014 -0.22278 -0.01435 -0.22317 -0.00694 C -0.22369 0.00116 -0.22369 0.00996 -0.22435 0.01759 C -0.22513 0.02431 -0.22617 0.03056 -0.22695 0.03658 C -0.22773 0.04491 -0.22851 0.05371 -0.22929 0.06181 C -0.23151 0.12014 -0.22851 0.0713 -0.23437 0.1125 C -0.23541 0.12014 -0.23567 0.13079 -0.23672 0.13773 C -0.23932 0.15324 -0.24114 0.14861 -0.24414 0.15695 C -0.24557 0.16042 -0.24661 0.16505 -0.24791 0.16991 C -0.24948 0.17523 -0.25104 0.18472 -0.25299 0.1882 C -0.25494 0.19306 -0.25703 0.1919 -0.25898 0.19445 C -0.27395 0.21574 -0.25859 0.20162 -0.27513 0.21343 C -0.28177 0.22546 -0.27617 0.21597 -0.28515 0.22662 C -0.28672 0.22824 -0.28841 0.23079 -0.28997 0.23264 C -0.29205 0.23449 -0.29414 0.23658 -0.29609 0.23912 C -0.29778 0.24097 -0.29948 0.24352 -0.3013 0.24537 C -0.30364 0.24815 -0.30625 0.24954 -0.30859 0.25185 L -0.31614 0.26412 C -0.31731 0.26667 -0.31849 0.26921 -0.31979 0.27014 C -0.32148 0.27269 -0.32304 0.275 -0.32474 0.27662 C -0.32747 0.28102 -0.3306 0.2882 -0.33333 0.28935 C -0.34023 0.29306 -0.34752 0.29398 -0.35442 0.29583 C -0.37422 0.31019 -0.35182 0.29514 -0.38789 0.30857 C -0.39114 0.30996 -0.39453 0.31343 -0.39778 0.31505 C -0.40468 0.31759 -0.41185 0.31852 -0.41875 0.32107 C -0.42968 0.32824 -0.43151 0.33264 -0.44362 0.32107 C -0.44544 0.31921 -0.44687 0.31273 -0.44856 0.30857 C -0.45299 0.31273 -0.45781 0.31597 -0.46211 0.32107 C -0.46341 0.32222 -0.46484 0.32361 -0.46588 0.32755 C -0.47382 0.35185 -0.46106 0.33079 -0.4733 0.34722 C -0.47461 0.34236 -0.47604 0.33982 -0.47695 0.33403 C -0.47825 0.32662 -0.47864 0.31667 -0.47955 0.30857 C -0.48033 0.30232 -0.48138 0.29653 -0.48203 0.28935 C -0.48255 0.28357 -0.48255 0.27662 -0.4832 0.27014 C -0.48385 0.26412 -0.48685 0.25695 -0.48567 0.25185 C -0.4845 0.24607 -0.4832 0.26042 -0.48203 0.26412 C -0.48047 0.28935 -0.48203 0.2831 -0.47695 0.2831 L -0.47578 0.30232 " pathEditMode="relative" rAng="0" ptsTypes="AAA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569 L -0.00013 0.02592 C 0.00091 0.00856 0.00247 0.00324 -0.00013 -0.01158 C -0.00221 -0.02454 -0.00247 -0.02014 -0.00651 -0.02986 C -0.00755 -0.03241 -0.00807 -0.03565 -0.00911 -0.03796 C -0.01029 -0.04097 -0.01185 -0.04306 -0.01302 -0.04583 C -0.01445 -0.04908 -0.01536 -0.0537 -0.01706 -0.05625 C -0.01849 -0.05903 -0.02044 -0.05995 -0.02213 -0.06158 C -0.02344 -0.06505 -0.02448 -0.06898 -0.02604 -0.07222 C -0.0276 -0.07546 -0.03307 -0.08241 -0.03529 -0.08565 C -0.03607 -0.0882 -0.03659 -0.09144 -0.03776 -0.09329 C -0.03932 -0.09583 -0.04141 -0.09653 -0.04297 -0.09861 C -0.04479 -0.10093 -0.04648 -0.1037 -0.04831 -0.10648 C -0.05898 -0.12523 -0.04466 -0.1044 -0.05729 -0.11991 C -0.06003 -0.12315 -0.0625 -0.12685 -0.06523 -0.13056 C -0.06654 -0.13218 -0.06758 -0.13472 -0.06914 -0.13565 L -0.07305 -0.1382 C -0.08294 -0.15347 -0.07344 -0.13982 -0.08346 -0.15162 C -0.08477 -0.15324 -0.08594 -0.15556 -0.08737 -0.15695 C -0.08893 -0.1581 -0.09075 -0.15857 -0.09245 -0.15949 C -0.09388 -0.16042 -0.09518 -0.16111 -0.09635 -0.16227 C -0.09831 -0.16389 -0.09987 -0.16597 -0.10169 -0.16759 C -0.10338 -0.16852 -0.10521 -0.16921 -0.1069 -0.17014 C -0.1082 -0.1706 -0.1095 -0.17176 -0.11081 -0.17245 C -0.12213 -0.17176 -0.13346 -0.17153 -0.14466 -0.17014 C -0.14766 -0.16968 -0.15104 -0.16644 -0.15378 -0.16482 C -0.1556 -0.16389 -0.16471 -0.15972 -0.1681 -0.15695 C -0.16992 -0.15533 -0.17161 -0.15324 -0.17331 -0.15162 C -0.17565 -0.14954 -0.18021 -0.14722 -0.18255 -0.1463 C -0.18463 -0.14514 -0.18685 -0.14468 -0.18893 -0.14352 C -0.19453 -0.14097 -0.1918 -0.14074 -0.19818 -0.13565 C -0.20469 -0.13033 -0.20586 -0.13056 -0.21237 -0.12778 C -0.2138 -0.12593 -0.2151 -0.12431 -0.21641 -0.12245 C -0.2181 -0.11991 -0.21966 -0.11667 -0.22161 -0.11458 C -0.22305 -0.11296 -0.22956 -0.10972 -0.23073 -0.10926 L -0.24102 -0.09329 C -0.24284 -0.09097 -0.2444 -0.08796 -0.24635 -0.08565 C -0.24766 -0.0838 -0.24909 -0.08241 -0.25026 -0.08033 C -0.25299 -0.07523 -0.25547 -0.06968 -0.25807 -0.06435 L -0.26588 -0.04861 C -0.26719 -0.04583 -0.2681 -0.04213 -0.26979 -0.04051 L -0.275 -0.03519 C -0.27969 -0.02153 -0.27487 -0.03148 -0.28281 -0.02454 C -0.28424 -0.02338 -0.28542 -0.02083 -0.28672 -0.01921 C -0.28841 -0.01736 -0.2901 -0.01597 -0.29193 -0.01389 C -0.29713 0.00139 -0.29128 -0.0132 -0.29974 -0.00093 C -0.3013 0.00116 -0.30221 0.00463 -0.30365 0.00694 C -0.30859 0.01574 -0.30755 0.01412 -0.31289 0.01759 C -0.31458 0.02037 -0.31641 0.02268 -0.31797 0.02569 C -0.3194 0.02801 -0.32031 0.03148 -0.32187 0.03333 C -0.32305 0.03495 -0.32448 0.03518 -0.32578 0.03611 C -0.32812 0.03958 -0.33229 0.04606 -0.3349 0.0493 C -0.33867 0.05347 -0.34088 0.0544 -0.34401 0.05995 C -0.34909 0.06875 -0.34883 0.07199 -0.35443 0.07824 C -0.3556 0.07963 -0.35703 0.08009 -0.35833 0.08102 C -0.36354 0.08495 -0.36862 0.08866 -0.37266 0.09699 C -0.37396 0.09954 -0.37513 0.10255 -0.37656 0.10486 C -0.37825 0.10694 -0.38021 0.1081 -0.3819 0.10995 C -0.3832 0.11157 -0.3845 0.11342 -0.38581 0.11528 C -0.3875 0.11805 -0.38932 0.12037 -0.39088 0.12338 C -0.39232 0.12569 -0.39323 0.1294 -0.39492 0.13125 C -0.39648 0.1331 -0.39844 0.1331 -0.40013 0.13403 C -0.40143 0.13588 -0.4026 0.13796 -0.40404 0.13935 C -0.40651 0.14143 -0.40924 0.1419 -0.41185 0.14467 L -0.41706 0.15 C -0.42174 0.14884 -0.42656 0.14861 -0.43138 0.14722 C -0.4349 0.14583 -0.4418 0.1419 -0.4418 0.14213 C -0.4431 0.13055 -0.44297 0.13495 -0.44297 0.1287 L -0.44297 0.12893 " pathEditMode="relative" rAng="0" ptsTypes="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37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2014 L -0.00052 -0.01991 C 0.00091 -0.03334 0.00287 -0.03727 -0.00052 -0.04884 C -0.00325 -0.0588 -0.00364 -0.05533 -0.00911 -0.06297 C -0.01041 -0.06482 -0.0112 -0.06713 -0.0125 -0.06898 C -0.01419 -0.0713 -0.01627 -0.07292 -0.01784 -0.07523 C -0.01979 -0.07755 -0.02083 -0.08125 -0.02304 -0.0831 C -0.025 -0.08519 -0.0276 -0.08611 -0.02981 -0.08727 C -0.03164 -0.08982 -0.03294 -0.09306 -0.03515 -0.09537 C -0.03724 -0.09792 -0.0444 -0.10324 -0.04726 -0.10579 C -0.04843 -0.10764 -0.04909 -0.11019 -0.05065 -0.11158 C -0.05273 -0.11366 -0.0556 -0.11412 -0.05768 -0.11574 C -0.06002 -0.11759 -0.06237 -0.11968 -0.06458 -0.12176 C -0.0789 -0.13611 -0.05989 -0.12014 -0.07669 -0.13218 C -0.08034 -0.13449 -0.08372 -0.1375 -0.08711 -0.14028 C -0.08893 -0.14144 -0.09036 -0.14352 -0.09245 -0.14422 L -0.09765 -0.1463 C -0.1108 -0.15787 -0.09817 -0.14746 -0.11146 -0.15648 C -0.11315 -0.15764 -0.11471 -0.15949 -0.11666 -0.16042 C -0.11875 -0.16158 -0.12122 -0.16181 -0.12343 -0.1625 C -0.12539 -0.1632 -0.12721 -0.16389 -0.12877 -0.16459 C -0.13125 -0.16574 -0.13333 -0.16736 -0.13567 -0.16875 C -0.13802 -0.16945 -0.14049 -0.16991 -0.14271 -0.17084 C -0.1444 -0.17107 -0.14622 -0.17199 -0.14791 -0.17246 C -0.16302 -0.17199 -0.17799 -0.17176 -0.19297 -0.17084 C -0.19687 -0.17037 -0.20143 -0.16783 -0.20508 -0.16667 C -0.20755 -0.16574 -0.21953 -0.16273 -0.22409 -0.16042 C -0.22656 -0.15926 -0.2289 -0.15764 -0.23112 -0.15648 C -0.23424 -0.15486 -0.24023 -0.15324 -0.24336 -0.15232 C -0.24609 -0.15139 -0.24909 -0.15116 -0.25195 -0.15023 C -0.25937 -0.14815 -0.25573 -0.14792 -0.26419 -0.14422 C -0.27291 -0.14005 -0.27448 -0.14028 -0.2832 -0.1382 C -0.28489 -0.13681 -0.28672 -0.13565 -0.28841 -0.13403 C -0.29062 -0.13218 -0.29284 -0.12963 -0.29544 -0.12801 C -0.29726 -0.12685 -0.30586 -0.12431 -0.30742 -0.12384 L -0.32122 -0.11158 C -0.3237 -0.10972 -0.32578 -0.10741 -0.32825 -0.10579 C -0.32995 -0.10417 -0.3319 -0.10324 -0.33346 -0.10162 C -0.33711 -0.09769 -0.34049 -0.09352 -0.34401 -0.08935 L -0.35429 -0.07732 C -0.35599 -0.07523 -0.35729 -0.07246 -0.3595 -0.07107 L -0.36653 -0.06713 C -0.37265 -0.05648 -0.36627 -0.06412 -0.37682 -0.0588 C -0.37877 -0.05787 -0.38034 -0.05602 -0.38203 -0.05486 C -0.38437 -0.05324 -0.38659 -0.05209 -0.38906 -0.0507 C -0.39583 -0.03889 -0.38815 -0.05 -0.39935 -0.04074 C -0.40143 -0.03889 -0.40273 -0.03634 -0.40455 -0.03449 C -0.4112 -0.02778 -0.40989 -0.02894 -0.41679 -0.02639 C -0.41914 -0.02431 -0.42148 -0.02246 -0.4237 -0.02014 C -0.42552 -0.01829 -0.42682 -0.01574 -0.4289 -0.01435 C -0.43047 -0.01297 -0.43242 -0.01273 -0.43411 -0.01227 C -0.43711 -0.00949 -0.44271 -0.0044 -0.44622 -0.00209 C -0.4513 0.00139 -0.45416 0.00185 -0.45846 0.00625 C -0.4651 0.01296 -0.46471 0.01551 -0.47226 0.02037 C -0.47383 0.02129 -0.47565 0.02176 -0.47747 0.02245 C -0.48424 0.02546 -0.49101 0.02824 -0.49648 0.03472 C -0.49817 0.03657 -0.49974 0.03889 -0.50169 0.04074 C -0.50377 0.04236 -0.50638 0.04328 -0.50872 0.04467 C -0.51041 0.04583 -0.51224 0.04722 -0.51393 0.04884 C -0.51627 0.05069 -0.51862 0.05254 -0.52083 0.05486 C -0.52265 0.05671 -0.52396 0.05949 -0.52604 0.06111 C -0.52812 0.0625 -0.53073 0.0625 -0.53294 0.06296 C -0.53476 0.06458 -0.53633 0.0662 -0.53828 0.06713 C -0.54153 0.06875 -0.54518 0.06921 -0.54856 0.07129 L -0.5556 0.07546 C -0.56185 0.07453 -0.56823 0.0743 -0.57461 0.07338 C -0.57929 0.07222 -0.58854 0.06921 -0.58854 0.06944 C -0.59023 0.06041 -0.5901 0.06389 -0.5901 0.05903 L -0.5901 0.05926 " pathEditMode="relative" rAng="0" ptsTypes="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1" y="-28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1481 0.00248 -0.01944 0 -0.03241 C -0.00208 -0.04375 -0.00234 -0.03981 -0.00638 -0.04838 C -0.00742 -0.05046 -0.00794 -0.05324 -0.00898 -0.05532 C -0.01015 -0.05787 -0.01172 -0.05972 -0.01289 -0.06227 C -0.01432 -0.06505 -0.0151 -0.06898 -0.0168 -0.0713 C -0.01823 -0.07361 -0.02018 -0.07454 -0.02187 -0.07592 C -0.02318 -0.07893 -0.02422 -0.08241 -0.02578 -0.08518 C -0.02734 -0.08796 -0.03268 -0.09398 -0.03489 -0.09676 C -0.03568 -0.09907 -0.0362 -0.10185 -0.03737 -0.10347 C -0.03893 -0.10579 -0.04101 -0.10625 -0.04258 -0.1081 C -0.0444 -0.11018 -0.04609 -0.1125 -0.04778 -0.11505 C -0.05846 -0.13125 -0.04427 -0.11319 -0.05677 -0.12662 C -0.0595 -0.1294 -0.06198 -0.13264 -0.06458 -0.13588 C -0.06588 -0.13727 -0.06693 -0.13958 -0.06849 -0.14028 L -0.07239 -0.14259 C -0.08216 -0.15579 -0.07278 -0.14398 -0.08268 -0.15417 C -0.08398 -0.15555 -0.08515 -0.15764 -0.08659 -0.1588 C -0.08815 -0.15995 -0.08997 -0.16018 -0.09167 -0.16111 C -0.0931 -0.1618 -0.0944 -0.1625 -0.09557 -0.16342 C -0.09739 -0.16481 -0.09896 -0.16667 -0.10078 -0.16805 C -0.10247 -0.16898 -0.1043 -0.16944 -0.10599 -0.17037 C -0.10729 -0.17083 -0.10859 -0.17176 -0.10989 -0.17245 C -0.12109 -0.17176 -0.13229 -0.17153 -0.14349 -0.17037 C -0.14635 -0.16991 -0.14974 -0.16713 -0.15247 -0.16574 C -0.1543 -0.16481 -0.16328 -0.16134 -0.16667 -0.1588 C -0.16849 -0.15741 -0.17018 -0.15555 -0.17187 -0.15417 C -0.17422 -0.15231 -0.17864 -0.15046 -0.18099 -0.14954 C -0.18307 -0.14861 -0.18528 -0.14815 -0.18737 -0.14722 C -0.19297 -0.14491 -0.19023 -0.14467 -0.19648 -0.14028 C -0.20299 -0.13565 -0.20417 -0.13588 -0.21068 -0.13356 C -0.21198 -0.13194 -0.21328 -0.13055 -0.21458 -0.12893 C -0.21627 -0.12662 -0.21784 -0.12384 -0.21979 -0.12199 C -0.22122 -0.1206 -0.2276 -0.11782 -0.22877 -0.11736 L -0.23906 -0.10347 C -0.24088 -0.10139 -0.24245 -0.09884 -0.24427 -0.09676 C -0.24557 -0.09514 -0.247 -0.09398 -0.24818 -0.09213 C -0.25091 -0.08773 -0.25338 -0.08287 -0.25599 -0.07824 L -0.26367 -0.06458 C -0.26497 -0.06227 -0.26588 -0.05903 -0.26758 -0.05764 L -0.27278 -0.05301 C -0.27734 -0.04097 -0.27265 -0.04977 -0.28047 -0.04375 C -0.2819 -0.04259 -0.28307 -0.04051 -0.28437 -0.03912 C -0.28607 -0.0375 -0.28776 -0.03611 -0.28958 -0.03449 C -0.29466 -0.02106 -0.28893 -0.0338 -0.29726 -0.02315 C -0.29883 -0.0213 -0.29974 -0.01829 -0.30117 -0.0162 C -0.30612 -0.00856 -0.30508 -0.00995 -0.31028 -0.00694 C -0.31198 -0.00463 -0.3138 -0.00255 -0.31536 0 C -0.3168 0.00208 -0.31771 0.00509 -0.31927 0.00671 C -0.32044 0.0081 -0.32187 0.00833 -0.32318 0.00903 C -0.32539 0.01204 -0.32956 0.01783 -0.33216 0.0206 C -0.33594 0.02431 -0.33815 0.025 -0.34127 0.02986 C -0.34622 0.0375 -0.34596 0.04028 -0.35156 0.04583 C -0.35273 0.04699 -0.35417 0.04745 -0.35547 0.04815 C -0.36055 0.05162 -0.36562 0.05486 -0.36966 0.06204 C -0.37096 0.06435 -0.37213 0.0669 -0.37357 0.06898 C -0.37513 0.07083 -0.37708 0.07176 -0.37877 0.07338 C -0.38008 0.07477 -0.38138 0.07639 -0.38268 0.07801 C -0.38437 0.08033 -0.3862 0.08241 -0.38776 0.08495 C -0.38919 0.08704 -0.3901 0.09028 -0.39167 0.0919 C -0.39323 0.09352 -0.39518 0.09352 -0.39687 0.09421 C -0.39818 0.09583 -0.39935 0.09769 -0.40078 0.09884 C -0.40325 0.1007 -0.40599 0.10116 -0.40846 0.10347 L -0.41367 0.1081 C -0.41836 0.10718 -0.42318 0.10695 -0.42786 0.10579 C -0.43138 0.10463 -0.43828 0.10116 -0.43828 0.10116 C -0.43958 0.0912 -0.43945 0.09514 -0.43945 0.08958 L -0.43945 0.08958 " pathEditMode="relative" ptsTypes="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1481 0.00248 -0.01944 0 -0.03241 C -0.00208 -0.04375 -0.00234 -0.03981 -0.00638 -0.04838 C -0.00742 -0.05046 -0.00794 -0.05324 -0.00898 -0.05532 C -0.01015 -0.05787 -0.01172 -0.05972 -0.01289 -0.06227 C -0.01432 -0.06505 -0.0151 -0.06898 -0.0168 -0.0713 C -0.01823 -0.07361 -0.02018 -0.07454 -0.02187 -0.07592 C -0.02318 -0.07893 -0.02422 -0.08241 -0.02578 -0.08518 C -0.02734 -0.08796 -0.03268 -0.09398 -0.03489 -0.09676 C -0.03568 -0.09907 -0.0362 -0.10185 -0.03737 -0.10347 C -0.03893 -0.10579 -0.04101 -0.10625 -0.04258 -0.1081 C -0.0444 -0.11018 -0.04609 -0.1125 -0.04778 -0.11505 C -0.05846 -0.13125 -0.04427 -0.11319 -0.05677 -0.12662 C -0.0595 -0.1294 -0.06198 -0.13264 -0.06458 -0.13588 C -0.06588 -0.13727 -0.06693 -0.13958 -0.06849 -0.14028 L -0.07239 -0.14259 C -0.08216 -0.15579 -0.07278 -0.14398 -0.08268 -0.15417 C -0.08398 -0.15555 -0.08515 -0.15764 -0.08659 -0.1588 C -0.08815 -0.15995 -0.08997 -0.16018 -0.09167 -0.16111 C -0.0931 -0.1618 -0.0944 -0.1625 -0.09557 -0.16342 C -0.09739 -0.16481 -0.09896 -0.16667 -0.10078 -0.16805 C -0.10247 -0.16898 -0.1043 -0.16944 -0.10599 -0.17037 C -0.10729 -0.17083 -0.10859 -0.17176 -0.10989 -0.17245 C -0.12109 -0.17176 -0.13229 -0.17153 -0.14349 -0.17037 C -0.14635 -0.16991 -0.14974 -0.16713 -0.15247 -0.16574 C -0.1543 -0.16481 -0.16328 -0.16134 -0.16667 -0.1588 C -0.16849 -0.15741 -0.17018 -0.15555 -0.17187 -0.15417 C -0.17422 -0.15231 -0.17864 -0.15046 -0.18099 -0.14954 C -0.18307 -0.14861 -0.18528 -0.14815 -0.18737 -0.14722 C -0.19297 -0.14491 -0.19023 -0.14467 -0.19648 -0.14028 C -0.20299 -0.13565 -0.20417 -0.13588 -0.21068 -0.13356 C -0.21198 -0.13194 -0.21328 -0.13055 -0.21458 -0.12893 C -0.21627 -0.12662 -0.21784 -0.12384 -0.21979 -0.12199 C -0.22122 -0.1206 -0.2276 -0.11782 -0.22877 -0.11736 L -0.23906 -0.10347 C -0.24088 -0.10139 -0.24245 -0.09884 -0.24427 -0.09676 C -0.24557 -0.09514 -0.247 -0.09398 -0.24818 -0.09213 C -0.25091 -0.08773 -0.25338 -0.08287 -0.25599 -0.07824 L -0.26367 -0.06458 C -0.26497 -0.06227 -0.26588 -0.05903 -0.26758 -0.05764 L -0.27278 -0.05301 C -0.27734 -0.04097 -0.27265 -0.04977 -0.28047 -0.04375 C -0.2819 -0.04259 -0.28307 -0.04051 -0.28437 -0.03912 C -0.28607 -0.0375 -0.28776 -0.03611 -0.28958 -0.03449 C -0.29466 -0.02106 -0.28893 -0.0338 -0.29726 -0.02315 C -0.29883 -0.0213 -0.29974 -0.01829 -0.30117 -0.0162 C -0.30612 -0.00856 -0.30508 -0.00995 -0.31028 -0.00694 C -0.31198 -0.00463 -0.3138 -0.00255 -0.31536 0 C -0.3168 0.00208 -0.31771 0.00509 -0.31927 0.00671 C -0.32044 0.0081 -0.32187 0.00833 -0.32318 0.00903 C -0.32539 0.01204 -0.32956 0.01783 -0.33216 0.0206 C -0.33594 0.02431 -0.33815 0.025 -0.34127 0.02986 C -0.34622 0.0375 -0.34596 0.04028 -0.35156 0.04583 C -0.35273 0.04699 -0.35417 0.04745 -0.35547 0.04815 C -0.36055 0.05162 -0.36562 0.05486 -0.36966 0.06204 C -0.37096 0.06435 -0.37213 0.0669 -0.37357 0.06898 C -0.37513 0.07083 -0.37708 0.07176 -0.37877 0.07338 C -0.38008 0.07477 -0.38138 0.07639 -0.38268 0.07801 C -0.38437 0.08033 -0.3862 0.08241 -0.38776 0.08495 C -0.38919 0.08704 -0.3901 0.09028 -0.39167 0.0919 C -0.39323 0.09352 -0.39518 0.09352 -0.39687 0.09421 C -0.39818 0.09583 -0.39935 0.09769 -0.40078 0.09884 C -0.40325 0.1007 -0.40599 0.10116 -0.40846 0.10347 L -0.41367 0.1081 C -0.41836 0.10718 -0.42318 0.10695 -0.42786 0.10579 C -0.43138 0.10463 -0.43828 0.10116 -0.43828 0.10116 C -0.43958 0.0912 -0.43945 0.09514 -0.43945 0.08958 L -0.43945 0.08958 " pathEditMode="relative" ptsTypes="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1458 L 2.29167E-6 -0.01435 C 0.00104 -0.02824 0.00234 -0.03241 2.29167E-6 -0.04421 C -0.00183 -0.05463 -0.00209 -0.05116 -0.00586 -0.05903 C -0.00677 -0.06088 -0.00729 -0.06342 -0.00821 -0.06528 C -0.00925 -0.06759 -0.01068 -0.06921 -0.01185 -0.07176 C -0.01315 -0.0743 -0.0138 -0.07778 -0.01537 -0.07986 C -0.01667 -0.08194 -0.01849 -0.08287 -0.02005 -0.08426 C -0.02123 -0.0868 -0.02227 -0.09004 -0.0237 -0.09259 C -0.02513 -0.09514 -0.03008 -0.10069 -0.03203 -0.10324 C -0.03281 -0.10532 -0.03321 -0.10787 -0.03438 -0.10949 C -0.03581 -0.11157 -0.03763 -0.11204 -0.03906 -0.11366 C -0.04076 -0.11551 -0.04232 -0.11759 -0.04388 -0.11991 C -0.05378 -0.13472 -0.04063 -0.11829 -0.05222 -0.13055 C -0.05469 -0.1331 -0.0569 -0.13611 -0.05938 -0.13912 C -0.06055 -0.14028 -0.06146 -0.14236 -0.06289 -0.14305 L -0.06654 -0.14514 C -0.07552 -0.15741 -0.06693 -0.14653 -0.07604 -0.15579 C -0.07722 -0.15717 -0.07826 -0.15903 -0.07956 -0.15995 C -0.08099 -0.16111 -0.08268 -0.16134 -0.08425 -0.16227 C -0.08555 -0.16273 -0.08672 -0.16342 -0.08789 -0.16435 C -0.08959 -0.16551 -0.09102 -0.16736 -0.09271 -0.16852 C -0.09414 -0.16944 -0.09584 -0.16991 -0.0974 -0.1706 C -0.0987 -0.17106 -0.09987 -0.17199 -0.10104 -0.17245 C -0.11133 -0.17199 -0.12162 -0.17176 -0.1319 -0.1706 C -0.13451 -0.17014 -0.13763 -0.16759 -0.14024 -0.16643 C -0.14193 -0.16551 -0.15013 -0.1625 -0.15326 -0.15995 C -0.15495 -0.15879 -0.15651 -0.15717 -0.15808 -0.15579 C -0.16016 -0.15417 -0.16419 -0.15231 -0.16641 -0.15162 C -0.16836 -0.15069 -0.17031 -0.15023 -0.17227 -0.14954 C -0.17748 -0.14745 -0.17487 -0.14722 -0.1806 -0.14305 C -0.18659 -0.13889 -0.18776 -0.13912 -0.19375 -0.13704 C -0.19492 -0.13542 -0.1961 -0.13426 -0.19727 -0.13264 C -0.19883 -0.13055 -0.20026 -0.12801 -0.20209 -0.12639 C -0.20339 -0.125 -0.20925 -0.12245 -0.21042 -0.12222 L -0.21979 -0.10949 C -0.22149 -0.10741 -0.22292 -0.10509 -0.22461 -0.10324 C -0.22578 -0.10185 -0.22709 -0.10069 -0.22826 -0.09907 C -0.23073 -0.09491 -0.23294 -0.09051 -0.23542 -0.08634 L -0.24245 -0.07384 C -0.24362 -0.07176 -0.24453 -0.06875 -0.2461 -0.06736 L -0.25078 -0.06319 C -0.25508 -0.05208 -0.25065 -0.06018 -0.25794 -0.05463 C -0.25925 -0.0537 -0.26029 -0.05162 -0.26146 -0.05046 C -0.26302 -0.04907 -0.26459 -0.04768 -0.26628 -0.04629 C -0.27097 -0.03403 -0.26563 -0.0456 -0.27331 -0.03588 C -0.27474 -0.03403 -0.27565 -0.03148 -0.27696 -0.0294 C -0.28151 -0.02245 -0.28047 -0.02384 -0.28529 -0.02106 C -0.28685 -0.01898 -0.28854 -0.0169 -0.28998 -0.01458 C -0.29128 -0.01273 -0.29219 -0.00995 -0.29362 -0.00856 C -0.29466 -0.00717 -0.29597 -0.00694 -0.29714 -0.00625 C -0.29922 -0.0037 -0.303 0.00162 -0.30547 0.00417 C -0.30886 0.00764 -0.31094 0.00833 -0.3138 0.01273 C -0.31836 0.01968 -0.3181 0.02222 -0.32331 0.02732 C -0.32435 0.02847 -0.32565 0.02894 -0.32683 0.0294 C -0.33151 0.03264 -0.3362 0.03565 -0.33998 0.04213 C -0.34115 0.04421 -0.34219 0.04653 -0.34349 0.04861 C -0.34492 0.05023 -0.34675 0.05116 -0.34831 0.05255 C -0.34948 0.05394 -0.35065 0.05533 -0.35196 0.05671 C -0.35352 0.05903 -0.35508 0.06088 -0.35651 0.0632 C -0.35794 0.06505 -0.35873 0.06806 -0.36016 0.06945 C -0.36159 0.07107 -0.36341 0.07107 -0.36498 0.07176 C -0.36615 0.07315 -0.36719 0.07477 -0.36849 0.07593 C -0.37084 0.07755 -0.37331 0.07801 -0.37565 0.08009 L -0.38034 0.08449 C -0.38477 0.08357 -0.38919 0.08333 -0.39349 0.08218 C -0.39675 0.08125 -0.403 0.07801 -0.403 0.07824 C -0.40417 0.06898 -0.40417 0.07246 -0.40417 0.06736 L -0.40417 0.06759 " pathEditMode="relative" rAng="0" ptsTypes="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29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504 L -0.00013 0.01528 C 0.00091 -0.00093 0.00248 -0.00602 -0.00013 -0.02014 C -0.00247 -0.03241 -0.00273 -0.02824 -0.00716 -0.0375 C -0.00833 -0.03982 -0.00898 -0.04283 -0.01002 -0.04514 C -0.01133 -0.04792 -0.01302 -0.05 -0.01432 -0.05255 C -0.01588 -0.05579 -0.01679 -0.05996 -0.01862 -0.0625 C -0.02018 -0.06505 -0.02239 -0.06597 -0.02422 -0.06759 C -0.02565 -0.07083 -0.02682 -0.07454 -0.02851 -0.07755 C -0.03021 -0.08056 -0.03607 -0.08727 -0.03854 -0.09028 C -0.03945 -0.09283 -0.03997 -0.09583 -0.04127 -0.09746 C -0.04297 -0.1 -0.04531 -0.10046 -0.047 -0.10255 C -0.04896 -0.10486 -0.05078 -0.10741 -0.05273 -0.11019 C -0.06445 -0.12778 -0.04883 -0.1081 -0.0625 -0.12269 C -0.06562 -0.1257 -0.06823 -0.12917 -0.07109 -0.13287 C -0.07252 -0.13426 -0.0737 -0.13681 -0.07539 -0.1375 L -0.07968 -0.14005 C -0.09049 -0.1544 -0.08021 -0.14167 -0.09101 -0.15278 C -0.09245 -0.15417 -0.09375 -0.15648 -0.09531 -0.15764 C -0.097 -0.15903 -0.09909 -0.15926 -0.10091 -0.16019 C -0.10247 -0.16088 -0.1039 -0.16181 -0.10521 -0.16273 C -0.10716 -0.16435 -0.10885 -0.16621 -0.11093 -0.16783 C -0.11276 -0.16875 -0.11471 -0.16921 -0.11666 -0.17037 C -0.1181 -0.17083 -0.11953 -0.17176 -0.12096 -0.17246 C -0.1332 -0.17176 -0.14557 -0.17153 -0.15781 -0.17037 C -0.16093 -0.16991 -0.16471 -0.16667 -0.16771 -0.16528 C -0.16966 -0.16435 -0.17955 -0.16042 -0.18333 -0.15764 C -0.18528 -0.15625 -0.18711 -0.15417 -0.18906 -0.15278 C -0.19153 -0.1507 -0.19648 -0.14861 -0.19909 -0.14769 C -0.2013 -0.14653 -0.20377 -0.14607 -0.20599 -0.14514 C -0.21224 -0.14259 -0.20924 -0.14236 -0.21601 -0.1375 C -0.22317 -0.13241 -0.22448 -0.13287 -0.23164 -0.13033 C -0.23307 -0.12847 -0.2345 -0.12708 -0.23593 -0.12523 C -0.23776 -0.12269 -0.23958 -0.11968 -0.24166 -0.11759 C -0.24323 -0.11621 -0.25026 -0.1132 -0.25156 -0.1125 L -0.26289 -0.09746 C -0.26484 -0.09514 -0.26653 -0.09236 -0.26862 -0.09028 C -0.27005 -0.08843 -0.27161 -0.08727 -0.27278 -0.08519 C -0.27591 -0.08033 -0.27851 -0.075 -0.28138 -0.07014 L -0.28984 -0.05509 C -0.29127 -0.05255 -0.29232 -0.04908 -0.29414 -0.04769 L -0.29987 -0.04259 C -0.30495 -0.0294 -0.29974 -0.03912 -0.30833 -0.03241 C -0.30989 -0.03125 -0.3112 -0.02894 -0.31263 -0.02755 C -0.31445 -0.0257 -0.31627 -0.02431 -0.31836 -0.02246 C -0.32396 -0.00787 -0.31758 -0.02176 -0.32682 -0.01019 C -0.32851 -0.0081 -0.32955 -0.00486 -0.33112 -0.00255 C -0.33646 0.00579 -0.33541 0.00417 -0.34114 0.00764 C -0.34297 0.01018 -0.34492 0.01227 -0.34661 0.01504 C -0.34817 0.01736 -0.34922 0.0206 -0.35091 0.02245 C -0.35221 0.02384 -0.35377 0.02407 -0.35521 0.025 C -0.35768 0.02824 -0.36224 0.03449 -0.3651 0.0375 C -0.36927 0.04167 -0.37174 0.04236 -0.37513 0.04768 C -0.3806 0.05602 -0.38034 0.05903 -0.38646 0.06504 C -0.38776 0.0662 -0.38932 0.06667 -0.39075 0.06759 C -0.39635 0.07129 -0.40182 0.07477 -0.40638 0.08264 C -0.40781 0.08518 -0.40898 0.08796 -0.41054 0.09028 C -0.41237 0.09213 -0.41445 0.09329 -0.41627 0.09491 C -0.41771 0.09653 -0.41914 0.09815 -0.42057 0.1 C -0.42252 0.10254 -0.42448 0.10486 -0.42617 0.10764 C -0.42773 0.10972 -0.42877 0.11342 -0.43047 0.11504 C -0.43216 0.1169 -0.43437 0.1169 -0.4362 0.11759 C -0.43763 0.11944 -0.43893 0.12153 -0.44049 0.12268 C -0.44323 0.12477 -0.44622 0.12523 -0.44896 0.12778 L -0.45468 0.13287 C -0.45976 0.13171 -0.4651 0.13148 -0.47031 0.13032 C -0.47409 0.12893 -0.48177 0.12523 -0.48177 0.12546 C -0.48307 0.11435 -0.48294 0.11875 -0.48294 0.1125 L -0.48294 0.11296 " pathEditMode="relative" rAng="0" ptsTypes="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349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412 L -0.00013 0.01435 C 0.00091 -0.00185 0.00247 -0.00695 -0.00013 -0.02107 C -0.00247 -0.03333 -0.00273 -0.02894 -0.00716 -0.0382 C -0.0082 -0.04051 -0.00885 -0.04352 -0.0099 -0.04583 C -0.0112 -0.04861 -0.01289 -0.05046 -0.01419 -0.05324 C -0.01576 -0.05625 -0.01654 -0.06065 -0.01836 -0.06296 C -0.01992 -0.06551 -0.02214 -0.06667 -0.02396 -0.06806 C -0.02539 -0.0713 -0.02643 -0.075 -0.02812 -0.07801 C -0.02982 -0.08102 -0.03568 -0.08773 -0.03802 -0.09074 C -0.03893 -0.09306 -0.03945 -0.09607 -0.04076 -0.09792 C -0.04245 -0.10046 -0.04466 -0.10093 -0.04635 -0.10301 C -0.04844 -0.10509 -0.05026 -0.10764 -0.05208 -0.11042 C -0.06367 -0.12801 -0.04818 -0.10833 -0.06185 -0.12292 C -0.06471 -0.12593 -0.06745 -0.1294 -0.07031 -0.13287 C -0.07174 -0.13449 -0.07279 -0.13704 -0.07448 -0.13773 L -0.07878 -0.14028 C -0.08932 -0.15463 -0.07917 -0.14167 -0.08997 -0.15278 C -0.09141 -0.15417 -0.09258 -0.15648 -0.09414 -0.15787 C -0.09583 -0.15903 -0.09792 -0.15926 -0.09974 -0.16019 C -0.1013 -0.16111 -0.1026 -0.16181 -0.10391 -0.16273 C -0.10586 -0.16435 -0.10755 -0.1662 -0.10964 -0.16782 C -0.11146 -0.16875 -0.11341 -0.16921 -0.11523 -0.17037 C -0.11667 -0.17083 -0.1181 -0.17176 -0.11953 -0.17245 C -0.13164 -0.17176 -0.14375 -0.17153 -0.15599 -0.17037 C -0.15911 -0.16991 -0.16276 -0.1669 -0.16576 -0.16528 C -0.16771 -0.16435 -0.17747 -0.16065 -0.18112 -0.15787 C -0.18307 -0.15625 -0.1849 -0.15417 -0.18672 -0.15278 C -0.18932 -0.1507 -0.19414 -0.14884 -0.19661 -0.14769 C -0.19896 -0.14676 -0.2013 -0.1463 -0.20365 -0.14537 C -0.20964 -0.14282 -0.20664 -0.14259 -0.21354 -0.13773 C -0.22057 -0.13264 -0.22187 -0.13287 -0.22891 -0.13056 C -0.23034 -0.1287 -0.23177 -0.12732 -0.2332 -0.12546 C -0.23503 -0.12292 -0.23672 -0.11991 -0.2388 -0.11806 C -0.24036 -0.11644 -0.24727 -0.11343 -0.24857 -0.11296 L -0.25977 -0.09792 C -0.26172 -0.0956 -0.26341 -0.09282 -0.26536 -0.09074 C -0.2668 -0.08889 -0.26836 -0.08773 -0.26966 -0.08565 C -0.27253 -0.08079 -0.27526 -0.0757 -0.27812 -0.0706 L -0.28646 -0.05579 C -0.28789 -0.05324 -0.2888 -0.04977 -0.29062 -0.04838 L -0.29635 -0.04329 C -0.3013 -0.03032 -0.29622 -0.03982 -0.30469 -0.03333 C -0.30625 -0.03195 -0.30755 -0.02963 -0.30885 -0.02824 C -0.31081 -0.02639 -0.31263 -0.025 -0.31458 -0.02315 C -0.32005 -0.0088 -0.3138 -0.02245 -0.32292 -0.01088 C -0.32461 -0.00903 -0.32565 -0.00579 -0.32708 -0.00347 C -0.33255 0.00486 -0.33138 0.00324 -0.33698 0.00648 C -0.33893 0.00903 -0.34089 0.01134 -0.34258 0.01412 C -0.34414 0.01643 -0.34505 0.01968 -0.34674 0.0213 C -0.34805 0.02292 -0.34961 0.02315 -0.35104 0.02384 C -0.35339 0.02708 -0.35794 0.03333 -0.36081 0.03634 C -0.36484 0.04051 -0.36732 0.0412 -0.3707 0.04653 C -0.37604 0.05463 -0.37578 0.05764 -0.3819 0.06366 C -0.38307 0.06505 -0.38464 0.06551 -0.38607 0.0662 C -0.39167 0.06991 -0.39714 0.07361 -0.40156 0.08125 C -0.40286 0.0838 -0.40417 0.08657 -0.40573 0.08889 C -0.40742 0.09074 -0.40951 0.0919 -0.41146 0.09352 C -0.41276 0.09514 -0.41419 0.09676 -0.41562 0.09861 C -0.41745 0.10116 -0.4194 0.10324 -0.42109 0.10602 C -0.42266 0.10833 -0.4237 0.1118 -0.42539 0.11366 C -0.42708 0.11528 -0.42917 0.11528 -0.43099 0.1162 C -0.43242 0.11782 -0.43372 0.11991 -0.43529 0.12106 C -0.43802 0.12315 -0.44089 0.12361 -0.44362 0.12616 L -0.44922 0.13125 C -0.45443 0.13009 -0.45964 0.12986 -0.46471 0.1287 C -0.46849 0.12731 -0.47604 0.12361 -0.47604 0.12384 C -0.47734 0.11273 -0.47721 0.11713 -0.47721 0.11111 L -0.47721 0.11134 " pathEditMode="relative" rAng="0" ptsTypes="AAAAAAAAAAA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-34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49 L -1.25E-6 0.00972 C 0.00104 -0.00602 0.00235 -0.01088 -1.25E-6 -0.02477 C -0.00195 -0.03658 -0.00221 -0.03241 -0.00612 -0.04144 C -0.00703 -0.04375 -0.00755 -0.04676 -0.00859 -0.04884 C -0.00963 -0.05162 -0.0112 -0.05347 -0.01224 -0.05625 C -0.01367 -0.05903 -0.01445 -0.0632 -0.01601 -0.06574 C -0.01732 -0.06829 -0.01927 -0.06922 -0.02083 -0.0706 C -0.02213 -0.07384 -0.02305 -0.07755 -0.02461 -0.08033 C -0.02604 -0.08334 -0.03112 -0.08959 -0.0332 -0.09259 C -0.03398 -0.09514 -0.0345 -0.09792 -0.03568 -0.09977 C -0.03711 -0.10209 -0.03906 -0.10255 -0.04062 -0.10463 C -0.04232 -0.10672 -0.04388 -0.10926 -0.04557 -0.11204 C -0.05573 -0.12917 -0.04219 -0.10996 -0.05417 -0.12408 C -0.05677 -0.12709 -0.05911 -0.13056 -0.06159 -0.13403 C -0.06276 -0.13542 -0.0638 -0.13797 -0.06523 -0.13866 L -0.06901 -0.14097 C -0.07825 -0.15486 -0.0694 -0.14259 -0.07877 -0.15324 C -0.08008 -0.15463 -0.08112 -0.15695 -0.08255 -0.1581 C -0.08398 -0.15926 -0.08581 -0.15972 -0.08737 -0.16065 C -0.08867 -0.16134 -0.08997 -0.16204 -0.09114 -0.16297 C -0.09284 -0.16459 -0.09427 -0.16644 -0.09609 -0.16783 C -0.09765 -0.16898 -0.09935 -0.16945 -0.10104 -0.17037 C -0.10221 -0.17084 -0.10351 -0.17176 -0.10469 -0.17246 C -0.11536 -0.17176 -0.12604 -0.17153 -0.13672 -0.17037 C -0.13945 -0.16991 -0.14271 -0.1669 -0.14531 -0.16551 C -0.147 -0.16459 -0.1556 -0.16088 -0.15885 -0.1581 C -0.16055 -0.15672 -0.16224 -0.15463 -0.1638 -0.15324 C -0.16601 -0.15139 -0.17031 -0.14931 -0.17252 -0.14838 C -0.17448 -0.14746 -0.17656 -0.14699 -0.17851 -0.14584 C -0.18385 -0.14352 -0.18125 -0.14329 -0.18724 -0.13866 C -0.19349 -0.1338 -0.19453 -0.13403 -0.20078 -0.13148 C -0.20208 -0.12986 -0.20325 -0.12824 -0.20456 -0.12662 C -0.20612 -0.12408 -0.20755 -0.1213 -0.2095 -0.11922 C -0.21081 -0.11783 -0.21693 -0.11482 -0.2181 -0.11435 L -0.22786 -0.09977 C -0.22956 -0.09746 -0.23112 -0.09491 -0.23281 -0.09259 C -0.23398 -0.09097 -0.23542 -0.08959 -0.23659 -0.08773 C -0.23919 -0.0831 -0.24154 -0.07801 -0.24401 -0.07315 L -0.2513 -0.05857 C -0.25247 -0.05625 -0.25338 -0.05278 -0.25508 -0.05139 L -0.26002 -0.04653 C -0.26432 -0.0338 -0.25989 -0.04306 -0.26732 -0.03658 C -0.26862 -0.03542 -0.26979 -0.03334 -0.27096 -0.03172 C -0.27265 -0.03009 -0.27422 -0.02847 -0.27604 -0.02685 C -0.28086 -0.01273 -0.27539 -0.02616 -0.28333 -0.01482 C -0.28476 -0.01297 -0.28568 -0.00972 -0.28698 -0.00764 C -0.2918 0.00046 -0.29075 -0.00093 -0.2957 0.00231 C -0.29739 0.00463 -0.29909 0.00694 -0.30052 0.00949 C -0.30195 0.0118 -0.30273 0.01504 -0.3043 0.01666 C -0.30534 0.01805 -0.30677 0.01828 -0.30794 0.01898 C -0.31015 0.02222 -0.31406 0.02847 -0.31654 0.03125 C -0.32018 0.03518 -0.32226 0.03588 -0.32526 0.0412 C -0.32995 0.04907 -0.32969 0.05208 -0.33502 0.05787 C -0.3362 0.05926 -0.3375 0.05972 -0.3388 0.06041 C -0.34362 0.06412 -0.34844 0.06759 -0.35234 0.075 C -0.35351 0.07754 -0.35469 0.08032 -0.35599 0.08241 C -0.35755 0.08426 -0.35937 0.08541 -0.36094 0.08703 C -0.36224 0.08842 -0.36341 0.09028 -0.36471 0.0919 C -0.36627 0.09444 -0.3681 0.09653 -0.36953 0.0993 C -0.37096 0.10139 -0.37174 0.10486 -0.37331 0.10671 C -0.37474 0.10833 -0.37669 0.10833 -0.37825 0.10903 C -0.37943 0.11088 -0.3806 0.11273 -0.3819 0.11389 C -0.38437 0.11597 -0.38698 0.11643 -0.38932 0.11875 L -0.39427 0.12384 C -0.3987 0.12268 -0.40325 0.12245 -0.40781 0.12129 C -0.41107 0.12014 -0.41771 0.11643 -0.41771 0.11666 C -0.41888 0.10578 -0.41888 0.10995 -0.41888 0.10416 L -0.41888 0.1044 " pathEditMode="relative" rAng="0" ptsTypes="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338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417 L 0.00404 -0.00417 C 0.00547 -0.02847 0.00586 -0.02153 0.00404 -0.0456 C 0.00365 -0.04954 0.00352 -0.05347 0.00273 -0.05718 C 0.00208 -0.05972 0.00091 -0.06181 0.00013 -0.06412 C -0.00221 -0.07616 0.00026 -0.06643 -0.00508 -0.07801 C -0.00612 -0.08009 -0.00664 -0.08264 -0.00768 -0.08472 C -0.00963 -0.08889 -0.0125 -0.0919 -0.01419 -0.0963 C -0.01588 -0.10093 -0.01667 -0.10718 -0.01927 -0.11018 C -0.0224 -0.11389 -0.02474 -0.11597 -0.02708 -0.12153 C -0.02812 -0.12454 -0.02838 -0.12824 -0.02969 -0.13079 C -0.03099 -0.1338 -0.0332 -0.13518 -0.03477 -0.13773 C -0.04883 -0.16042 -0.03893 -0.14792 -0.04779 -0.15856 C -0.04818 -0.16065 -0.04818 -0.16343 -0.04909 -0.16528 C -0.05052 -0.16852 -0.05651 -0.17292 -0.05807 -0.17454 C -0.0599 -0.17662 -0.06159 -0.17893 -0.06328 -0.18148 C -0.07266 -0.19583 -0.06094 -0.18079 -0.07227 -0.19537 C -0.08021 -0.20532 -0.07187 -0.19444 -0.08138 -0.2044 C -0.08398 -0.20741 -0.0862 -0.21204 -0.08919 -0.21366 C -0.09857 -0.21921 -0.09427 -0.21713 -0.10208 -0.2206 C -0.10338 -0.22222 -0.10456 -0.22384 -0.10599 -0.22523 C -0.10872 -0.22755 -0.11367 -0.2287 -0.11628 -0.22986 C -0.12734 -0.23403 -0.11497 -0.23056 -0.13177 -0.23449 C -0.13359 -0.23518 -0.13516 -0.23681 -0.13698 -0.23657 C -0.14948 -0.23611 -0.17448 -0.23218 -0.17448 -0.23218 C -0.17617 -0.23125 -0.18164 -0.22917 -0.18359 -0.22755 C -0.1849 -0.22616 -0.18607 -0.22431 -0.18737 -0.22292 C -0.19753 -0.21296 -0.19492 -0.21505 -0.20299 -0.21134 C -0.20417 -0.20995 -0.20547 -0.2081 -0.20677 -0.20671 C -0.22513 -0.19051 -0.20482 -0.20972 -0.21719 -0.19977 C -0.2207 -0.19699 -0.22448 -0.19468 -0.22747 -0.19074 C -0.2293 -0.18843 -0.23112 -0.18634 -0.23268 -0.1838 C -0.2345 -0.18102 -0.23581 -0.17708 -0.23789 -0.17454 C -0.23893 -0.17315 -0.24049 -0.17315 -0.2418 -0.17222 C -0.24349 -0.17083 -0.24518 -0.16921 -0.24687 -0.16759 C -0.24779 -0.16528 -0.24831 -0.1625 -0.24948 -0.16065 C -0.25182 -0.15718 -0.25729 -0.15162 -0.25729 -0.15162 C -0.2582 -0.14792 -0.26055 -0.13866 -0.26237 -0.13542 C -0.26354 -0.13356 -0.26497 -0.13241 -0.26628 -0.13079 C -0.26862 -0.11829 -0.26615 -0.12963 -0.27018 -0.11713 C -0.27109 -0.11412 -0.27174 -0.11088 -0.27279 -0.10787 C -0.27435 -0.10301 -0.27695 -0.09931 -0.27799 -0.09398 C -0.27891 -0.08912 -0.27943 -0.0838 -0.28177 -0.08032 C -0.28411 -0.07662 -0.28685 -0.07338 -0.28958 -0.07106 L -0.29987 -0.06181 C -0.3112 -0.0625 -0.32253 -0.06111 -0.33359 -0.06412 C -0.33659 -0.06505 -0.34128 -0.07338 -0.34128 -0.07338 C -0.34505 -0.08333 -0.34388 -0.07755 -0.34388 -0.09167 L -0.34388 -0.0916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417 L 0.00404 -0.00393 C 0.00547 -0.02847 0.00586 -0.02153 0.00404 -0.0456 C 0.00365 -0.04954 0.00352 -0.05347 0.00274 -0.05718 C 0.00209 -0.05972 0.00091 -0.06181 0.00013 -0.06412 C -0.00221 -0.07616 0.00026 -0.06643 -0.00508 -0.07801 C -0.00612 -0.08009 -0.00664 -0.08264 -0.00768 -0.08472 C -0.00963 -0.08889 -0.0125 -0.0919 -0.01419 -0.0963 C -0.01588 -0.10093 -0.01666 -0.10718 -0.01927 -0.11018 C -0.02239 -0.11389 -0.02474 -0.11597 -0.02708 -0.12153 C -0.02812 -0.12454 -0.02838 -0.12824 -0.02969 -0.13079 C -0.03099 -0.1338 -0.0332 -0.13518 -0.03476 -0.13773 C -0.04883 -0.16042 -0.03893 -0.14792 -0.04778 -0.15856 C -0.04818 -0.16065 -0.04818 -0.16343 -0.04909 -0.16528 C -0.05052 -0.16852 -0.05651 -0.17292 -0.05807 -0.17454 C -0.05989 -0.17662 -0.06159 -0.17893 -0.06328 -0.18148 C -0.07265 -0.19583 -0.06094 -0.18079 -0.07226 -0.19537 C -0.08021 -0.20532 -0.07187 -0.19444 -0.08138 -0.2044 C -0.08398 -0.20741 -0.0862 -0.21204 -0.08919 -0.21366 C -0.09857 -0.21921 -0.09427 -0.21713 -0.10208 -0.2206 C -0.10338 -0.22222 -0.10456 -0.22384 -0.10599 -0.22523 C -0.10872 -0.22755 -0.11367 -0.2287 -0.11627 -0.22986 C -0.12734 -0.23403 -0.11497 -0.23056 -0.13177 -0.23449 C -0.13359 -0.23518 -0.13515 -0.23681 -0.13698 -0.23657 C -0.14948 -0.23611 -0.17448 -0.23218 -0.17448 -0.23194 C -0.17617 -0.23125 -0.18164 -0.22917 -0.18359 -0.22755 C -0.18489 -0.22616 -0.18607 -0.22431 -0.18737 -0.22292 C -0.19752 -0.21296 -0.19492 -0.21505 -0.20299 -0.21134 C -0.20416 -0.20995 -0.20547 -0.2081 -0.20677 -0.20671 C -0.22513 -0.19051 -0.20482 -0.20972 -0.21719 -0.19977 C -0.2207 -0.19699 -0.22448 -0.19468 -0.22747 -0.19074 C -0.22929 -0.18843 -0.23112 -0.18634 -0.23268 -0.1838 C -0.2345 -0.18102 -0.23581 -0.17708 -0.23789 -0.17454 C -0.23893 -0.17315 -0.24049 -0.17315 -0.24179 -0.17222 C -0.24349 -0.17083 -0.24518 -0.16921 -0.24687 -0.16759 C -0.24778 -0.16528 -0.24831 -0.1625 -0.24948 -0.16065 C -0.25182 -0.15718 -0.25729 -0.15162 -0.25729 -0.15139 C -0.2582 -0.14792 -0.26054 -0.13866 -0.26237 -0.13542 C -0.26354 -0.13356 -0.26497 -0.13241 -0.26627 -0.13079 C -0.26862 -0.11829 -0.26614 -0.12963 -0.27018 -0.11713 C -0.27109 -0.11412 -0.27174 -0.11088 -0.27278 -0.10787 C -0.27435 -0.10301 -0.27695 -0.09931 -0.27799 -0.09398 C -0.2789 -0.08912 -0.27943 -0.0838 -0.28177 -0.08032 C -0.28411 -0.07662 -0.28685 -0.07338 -0.28958 -0.07106 L -0.29987 -0.06181 C -0.3112 -0.0625 -0.32252 -0.06111 -0.33359 -0.06412 C -0.33659 -0.06505 -0.34127 -0.07338 -0.34127 -0.07315 C -0.34505 -0.08333 -0.34388 -0.07755 -0.34388 -0.09167 L -0.34388 -0.09143 " pathEditMode="relative" rAng="0" ptsTypes="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3824F-B965-47EF-8CB8-90AD58364F7A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She knows that 10 slices of pepperoni go on one third.</a:t>
            </a:r>
          </a:p>
          <a:p>
            <a:r>
              <a:rPr lang="en-NZ" sz="2800" dirty="0"/>
              <a:t>How many slices of pepperoni are on two thirds?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E8A6CE-41A1-4A8B-A04B-49A0993426C2}"/>
              </a:ext>
            </a:extLst>
          </p:cNvPr>
          <p:cNvGrpSpPr/>
          <p:nvPr/>
        </p:nvGrpSpPr>
        <p:grpSpPr>
          <a:xfrm>
            <a:off x="4451321" y="1213933"/>
            <a:ext cx="2908553" cy="4297151"/>
            <a:chOff x="4517728" y="1236972"/>
            <a:chExt cx="2908553" cy="4297151"/>
          </a:xfrm>
        </p:grpSpPr>
        <p:pic>
          <p:nvPicPr>
            <p:cNvPr id="7" name="Picture 6" descr="A pizza sitting on a table&#10;&#10;Description automatically generated">
              <a:extLst>
                <a:ext uri="{FF2B5EF4-FFF2-40B4-BE49-F238E27FC236}">
                  <a16:creationId xmlns:a16="http://schemas.microsoft.com/office/drawing/2014/main" id="{6BD69180-A56A-488E-AF0B-4E4E5B625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728" y="1236972"/>
              <a:ext cx="2908553" cy="42971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F4C418-5FC1-4B98-A1A3-08E8447A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6401557" y="3109050"/>
              <a:ext cx="852242" cy="821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72C224-14B3-48EA-A2DA-1A4457F1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4682225" y="2636341"/>
              <a:ext cx="852242" cy="8212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E1DB4D-6536-4DA7-B4CB-ED6E73B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5560616" y="3830112"/>
              <a:ext cx="852242" cy="8212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C0A44F-D1E1-42D7-BA65-A36CCD02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5653745" y="2834159"/>
              <a:ext cx="852242" cy="82129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FF6758-5223-41E2-A2D5-C5EC725D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6342402" y="4149072"/>
              <a:ext cx="852242" cy="8212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E8FB23F-6034-4233-A789-E2C381DA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5829509" y="2372350"/>
              <a:ext cx="852242" cy="8212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F694A8-3970-4695-8D49-053CC925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5765153" y="3341022"/>
              <a:ext cx="852242" cy="8212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068554-2EBC-411C-B683-221AADAFF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4753724" y="1458677"/>
              <a:ext cx="852242" cy="8212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710FFE3-C5BF-4E95-8AC9-3C98D5562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4908476" y="3423954"/>
              <a:ext cx="852242" cy="82129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6FE744B-3449-47F0-8AA9-2E538E35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4948759" y="2066388"/>
              <a:ext cx="852242" cy="82129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CEFDEC-BC88-4FE6-9C05-4F003954227F}"/>
              </a:ext>
            </a:extLst>
          </p:cNvPr>
          <p:cNvGrpSpPr/>
          <p:nvPr/>
        </p:nvGrpSpPr>
        <p:grpSpPr>
          <a:xfrm>
            <a:off x="1917822" y="1236972"/>
            <a:ext cx="2889787" cy="4297151"/>
            <a:chOff x="1917822" y="1236972"/>
            <a:chExt cx="2889787" cy="4297151"/>
          </a:xfrm>
        </p:grpSpPr>
        <p:pic>
          <p:nvPicPr>
            <p:cNvPr id="5" name="Picture 4" descr="A close up of a pizza&#10;&#10;Description automatically generated">
              <a:extLst>
                <a:ext uri="{FF2B5EF4-FFF2-40B4-BE49-F238E27FC236}">
                  <a16:creationId xmlns:a16="http://schemas.microsoft.com/office/drawing/2014/main" id="{1BAD12A1-3CF5-4D19-BF0D-CED3E47F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822" y="1236972"/>
              <a:ext cx="2889787" cy="4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56D4AD-F808-4544-B956-5D59EE0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90">
              <a:off x="2423624" y="4163607"/>
              <a:ext cx="852242" cy="8212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68AA67-CF07-4854-83EC-2D37096C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198" y="2323381"/>
              <a:ext cx="852242" cy="8212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40CCD72-1483-4DC7-941F-321E3405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3579784" y="3147595"/>
              <a:ext cx="852242" cy="82129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CF1E45-9224-4DC2-9F8E-FE8BB833E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302944" y="3470599"/>
              <a:ext cx="852242" cy="8212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13F184D-0994-44FB-8E91-7477F68F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75" y="1560788"/>
              <a:ext cx="852242" cy="82129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6062D7-FF6E-4B84-9C89-46A5D884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113" y="3607621"/>
              <a:ext cx="852242" cy="8212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1A0DDD0-9D30-4027-B2EC-1A8B66B2D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3208925" y="3056441"/>
              <a:ext cx="852242" cy="82129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4E80F0-D3B6-49A3-A6CD-443EF326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501451" y="3119859"/>
              <a:ext cx="852242" cy="82129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99C4CF5-413A-4DFE-A613-BD7D7BD6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3409583" y="2220587"/>
              <a:ext cx="852242" cy="8212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93E6E92-E439-4156-8A90-066DE913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943212" y="2222543"/>
              <a:ext cx="852242" cy="82129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1EB1A7-B6BC-4857-A459-61BBA260F46D}"/>
              </a:ext>
            </a:extLst>
          </p:cNvPr>
          <p:cNvGrpSpPr/>
          <p:nvPr/>
        </p:nvGrpSpPr>
        <p:grpSpPr>
          <a:xfrm>
            <a:off x="2206729" y="3917034"/>
            <a:ext cx="4841332" cy="2927317"/>
            <a:chOff x="6738068" y="2595286"/>
            <a:chExt cx="4841332" cy="292731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63E4EE6-43D1-4498-BE7D-A9DA9839E5A2}"/>
                </a:ext>
              </a:extLst>
            </p:cNvPr>
            <p:cNvGrpSpPr/>
            <p:nvPr/>
          </p:nvGrpSpPr>
          <p:grpSpPr>
            <a:xfrm>
              <a:off x="6738068" y="2595286"/>
              <a:ext cx="4841332" cy="2927317"/>
              <a:chOff x="2230416" y="3930683"/>
              <a:chExt cx="4841332" cy="2927317"/>
            </a:xfrm>
          </p:grpSpPr>
          <p:pic>
            <p:nvPicPr>
              <p:cNvPr id="9" name="Picture 8" descr="A close up of a pizza&#10;&#10;Description automatically generated">
                <a:extLst>
                  <a:ext uri="{FF2B5EF4-FFF2-40B4-BE49-F238E27FC236}">
                    <a16:creationId xmlns:a16="http://schemas.microsoft.com/office/drawing/2014/main" id="{E626A532-8916-4493-86B6-1600B2BEA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0416" y="3930683"/>
                <a:ext cx="4841332" cy="292731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C8D2C99-050C-4CCF-9D38-7AE6BEB70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563" y="4252110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0A05222-B115-48D2-A807-2BC27B4EF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5500359" y="4849045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2CFD304-60F3-40F2-953B-2EF39F55D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993" y="5139236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1D50EC4-E9C6-462B-9BBC-AF4E27237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58915">
                <a:off x="3389832" y="5509088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2AF722-0184-4882-800F-30F8D85E4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4741145" y="4543083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D20BCAD-043F-458F-8F6E-C9947CF3B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4124820" y="4994654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4793837-5FEB-4876-84F0-F27FB106D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3391287" y="4631496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8EC9F12-A7E6-4845-87E0-0E9D6B0F7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5293259" y="5474629"/>
                <a:ext cx="852242" cy="82129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6FFC1D5-7CCC-4409-B141-D21CBE4A9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4709097" y="5255686"/>
                <a:ext cx="852242" cy="821294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CC1FEE1-9E6D-45F0-BD7C-531638361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4344">
              <a:off x="8625812" y="4301410"/>
              <a:ext cx="852242" cy="821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1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03 -0.00069 0.00807 -0.00093 0.01211 -0.00185 C 0.01315 -0.00208 0.01406 -0.00347 0.0151 -0.00347 C 0.02422 -0.00463 0.03333 -0.00486 0.04244 -0.00532 C 0.04414 -0.00602 0.05234 -0.00903 0.05364 -0.00903 C 0.06106 -0.00903 0.06849 -0.00787 0.07591 -0.00718 C 0.0776 -0.00648 0.07929 -0.00579 0.08099 -0.00532 C 0.08333 -0.00463 0.0858 -0.0044 0.08815 -0.00347 C 0.08919 -0.00324 0.0901 -0.00231 0.09114 -0.00185 L 0.12565 -0.00347 C 0.12825 -0.0037 0.13099 -0.00532 0.13372 -0.00532 C 0.14453 -0.00532 0.15533 -0.00417 0.16614 -0.00347 C 0.16979 -0.00301 0.17369 -0.0037 0.17734 -0.00185 C 0.17955 -0.00046 0.18138 0.00301 0.18333 0.00532 C 0.18437 0.00648 0.18528 0.00833 0.18645 0.00903 L 0.19049 0.01088 C 0.19349 0.01435 0.19401 0.01528 0.19752 0.01806 C 0.19856 0.01875 0.19961 0.01898 0.20065 0.01968 C 0.20794 0.02523 0.20117 0.02199 0.20976 0.02523 C 0.21315 0.02454 0.21653 0.02454 0.21979 0.02338 C 0.222 0.02269 0.22591 0.01968 0.22591 0.01968 C 0.23698 0.00671 0.21992 0.02593 0.23307 0.01435 C 0.23763 0.01019 0.23763 0.00509 0.2431 0.00185 C 0.24414 0.00116 0.24531 0.00093 0.24622 0 C 0.2483 -0.00208 0.25 -0.00579 0.25221 -0.00718 L 0.25833 -0.01065 C 0.26041 -0.00833 0.26211 -0.00463 0.26445 -0.00347 C 0.26575 -0.00301 0.26718 -0.00255 0.26849 -0.00185 C 0.26953 -0.00139 0.27044 -0.00023 0.27148 0 C 0.27291 0.00023 0.27422 0 0.27565 0 L 0.27565 0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8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03 -0.00069 0.00807 -0.00093 0.01211 -0.00185 C 0.01315 -0.00208 0.01406 -0.00347 0.0151 -0.00347 C 0.02422 -0.00463 0.03333 -0.00486 0.04244 -0.00532 C 0.04414 -0.00602 0.05234 -0.00903 0.05364 -0.00903 C 0.06106 -0.00903 0.06849 -0.00787 0.07591 -0.00718 C 0.0776 -0.00648 0.07929 -0.00579 0.08099 -0.00532 C 0.08333 -0.00463 0.0858 -0.0044 0.08815 -0.00347 C 0.08919 -0.00324 0.0901 -0.00231 0.09114 -0.00185 L 0.12565 -0.00347 C 0.12825 -0.0037 0.13099 -0.00532 0.13372 -0.00532 C 0.14453 -0.00532 0.15533 -0.00417 0.16614 -0.00347 C 0.16979 -0.00301 0.17369 -0.0037 0.17734 -0.00185 C 0.17955 -0.00046 0.18138 0.00301 0.18333 0.00532 C 0.18437 0.00648 0.18528 0.00833 0.18645 0.00903 L 0.19049 0.01088 C 0.19349 0.01435 0.19401 0.01528 0.19752 0.01806 C 0.19856 0.01875 0.19961 0.01898 0.20065 0.01968 C 0.20794 0.02523 0.20117 0.02199 0.20976 0.02523 C 0.21315 0.02454 0.21653 0.02454 0.21979 0.02338 C 0.222 0.02269 0.22591 0.01968 0.22591 0.01968 C 0.23698 0.00671 0.21992 0.02593 0.23307 0.01435 C 0.23763 0.01019 0.23763 0.00509 0.2431 0.00185 C 0.24414 0.00116 0.24531 0.00093 0.24622 0 C 0.2483 -0.00208 0.25 -0.00579 0.25221 -0.00718 L 0.25833 -0.01065 C 0.26041 -0.00833 0.26211 -0.00463 0.26445 -0.00347 C 0.26575 -0.00301 0.26718 -0.00255 0.26849 -0.00185 C 0.26953 -0.00139 0.27044 -0.00023 0.27148 0 C 0.27291 0.00023 0.27422 0 0.27565 0 L 0.27565 0 " pathEditMode="relative" ptsTypes="AAAAAAAAAAAAAAAAAAAAAAAAAAAAAA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pizza&#10;&#10;Description automatically generated">
            <a:extLst>
              <a:ext uri="{FF2B5EF4-FFF2-40B4-BE49-F238E27FC236}">
                <a16:creationId xmlns:a16="http://schemas.microsoft.com/office/drawing/2014/main" id="{5B168B35-647E-4ACD-AC9A-58B6F4C4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0" y="1125847"/>
            <a:ext cx="5918989" cy="5664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4865F-60ED-43E7-8E78-7252B60A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66" y="1495511"/>
            <a:ext cx="852242" cy="7950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74B5B-245A-4455-B66C-B86AFD33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9280144" y="3811048"/>
            <a:ext cx="852242" cy="795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31764-8010-4E4A-9223-8931A943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258094" y="2154689"/>
            <a:ext cx="852242" cy="7950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2E503-9C13-4D02-922C-DC70456A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487672" y="2484525"/>
            <a:ext cx="852242" cy="7950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5DE9-5AAD-42FC-88EE-DE114E91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8454044" y="3647916"/>
            <a:ext cx="852242" cy="7950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E94346-F56B-4655-A441-2CFA45C8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542590" y="2685245"/>
            <a:ext cx="852242" cy="7950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10F576-6BDA-4E2B-999E-EAFAF0CD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62" y="4706302"/>
            <a:ext cx="852242" cy="795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76362-CE57-42E7-B5C7-10A8C55F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643851" y="4606287"/>
            <a:ext cx="852242" cy="7950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05254C-85F4-4D5C-9D92-E0BACE235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930840" y="4210603"/>
            <a:ext cx="852242" cy="7950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2B1265-14A3-4729-B812-31959065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530684" y="4765072"/>
            <a:ext cx="852242" cy="7950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D2876-6BA9-4B63-BE2A-4E2AE3EFB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152165" y="4727431"/>
            <a:ext cx="852242" cy="7950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6C38A-E580-4A53-B3CC-DC26B6D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6450214" y="4492488"/>
            <a:ext cx="852242" cy="7950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380FF5-F117-4086-A591-FD19E896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88" y="2652262"/>
            <a:ext cx="852242" cy="7950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D47896-6930-4449-9011-C67AB345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7445676" y="3377121"/>
            <a:ext cx="852242" cy="7950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DADA3-9342-45E6-B62B-DF9F7AD7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914867" y="2174511"/>
            <a:ext cx="852242" cy="7950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BFB4B2-FE4E-4FD8-9F2D-3A5AF320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471752" y="3524624"/>
            <a:ext cx="852242" cy="7950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E8B68-0B3E-4C0C-BC34-3A3C6153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528892" y="3465578"/>
            <a:ext cx="852242" cy="7950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2D0EE0-193A-432B-AFB0-917BB05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8833494" y="2626479"/>
            <a:ext cx="852242" cy="7950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F40E5B-DDB1-467E-8B21-E72977C1B1A1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/>
              <a:t>Margharita</a:t>
            </a:r>
            <a:r>
              <a:rPr lang="en-NZ" sz="2800" dirty="0"/>
              <a:t> wants to know three quarters of 32 olives.</a:t>
            </a:r>
          </a:p>
          <a:p>
            <a:r>
              <a:rPr lang="en-NZ" sz="2800" dirty="0"/>
              <a:t>First she finds out how many olives go on one quarter?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9AC306-46B8-42D3-888C-5F8A474A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9079276" y="2020472"/>
            <a:ext cx="852242" cy="7950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288E92-E317-40CF-A975-6174746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63" y="1860851"/>
            <a:ext cx="852242" cy="7950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55EC15-BCD4-4F48-88B6-94A00AA6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62" y="4195641"/>
            <a:ext cx="852242" cy="7950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3462E-370E-4848-88E7-9FAE85961F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459060" y="1313252"/>
            <a:ext cx="852242" cy="7950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7573A9-1E00-4AED-AEB3-A90687EB55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988174" y="3261964"/>
            <a:ext cx="852242" cy="7950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B77FBD-988E-417C-B5F3-2B0A9706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329534" y="1632910"/>
            <a:ext cx="852242" cy="7950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954A7F-8AAC-4245-AA3F-0FC84344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7436173" y="2549468"/>
            <a:ext cx="852242" cy="7950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932C3B-3EB6-407A-B743-E65F824569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969802" y="2551424"/>
            <a:ext cx="852242" cy="7950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F156F36-BFC9-4DA4-BBA4-04A5F3BDE3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064501" y="5290952"/>
            <a:ext cx="852242" cy="7950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6D1A71-CDFB-4567-A218-0A88065363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7256423" y="5348965"/>
            <a:ext cx="852242" cy="7950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0902D6-8DEA-4102-AD0A-9315FB9B44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049145" y="5450175"/>
            <a:ext cx="852242" cy="7950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CF9DC4-9D3F-4980-BDE7-41E57CE1D7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10517267" y="4032618"/>
            <a:ext cx="852242" cy="7950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6D88A5-4826-433B-933A-2ED9FF96FC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8799842" y="5245724"/>
            <a:ext cx="852242" cy="7950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7B8FFC-EE36-41C5-804A-69E7B145AF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588308" y="4798626"/>
            <a:ext cx="852242" cy="7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639 0.00013 -0.0081 -0.00208 -0.02153 C -0.00247 -0.02384 -0.00234 -0.02685 -0.00312 -0.0287 C -0.00507 -0.03357 -0.0082 -0.03657 -0.01015 -0.04144 C -0.01914 -0.0625 -0.00781 -0.03634 -0.01627 -0.05394 C -0.01744 -0.05625 -0.01809 -0.05903 -0.01927 -0.06111 C -0.02057 -0.06343 -0.02213 -0.06458 -0.02343 -0.06667 C -0.03112 -0.07847 -0.02148 -0.06505 -0.02942 -0.07917 C -0.03033 -0.08079 -0.03138 -0.08171 -0.03255 -0.08287 C -0.04036 -0.09051 -0.03828 -0.08912 -0.04466 -0.0919 C -0.05299 -0.10185 -0.0483 -0.09861 -0.05885 -0.10093 C -0.06015 -0.10208 -0.06158 -0.10347 -0.06289 -0.1044 C -0.06393 -0.10509 -0.06497 -0.10532 -0.06601 -0.10625 C -0.06705 -0.10718 -0.06796 -0.1088 -0.06901 -0.10995 C -0.07031 -0.11111 -0.07187 -0.11181 -0.07304 -0.11343 C -0.0746 -0.11551 -0.07565 -0.11852 -0.07708 -0.1206 C -0.07877 -0.12338 -0.08593 -0.13218 -0.08724 -0.13333 C -0.08854 -0.13449 -0.08997 -0.13542 -0.09127 -0.13681 C -0.09335 -0.13912 -0.09505 -0.14282 -0.09739 -0.14421 C -0.10468 -0.14838 -0.09557 -0.14329 -0.10442 -0.14769 C -0.10546 -0.14815 -0.10651 -0.14907 -0.10755 -0.14954 C -0.1164 -0.15394 -0.10729 -0.14884 -0.11458 -0.15301 C -0.12174 -0.15255 -0.12877 -0.15232 -0.13593 -0.15139 C -0.13697 -0.15116 -0.13789 -0.15 -0.13893 -0.14954 C -0.14127 -0.14861 -0.14362 -0.14838 -0.14609 -0.14769 C -0.1552 -0.14236 -0.14062 -0.15069 -0.15416 -0.14421 C -0.15625 -0.14306 -0.15807 -0.1412 -0.16028 -0.14051 C -0.16224 -0.13982 -0.16914 -0.13796 -0.17135 -0.13681 C -0.18398 -0.13079 -0.17096 -0.13519 -0.18359 -0.13148 C -0.19205 -0.12407 -0.18281 -0.13125 -0.1927 -0.12616 C -0.19791 -0.12338 -0.19713 -0.12245 -0.20182 -0.11898 C -0.20273 -0.11806 -0.20377 -0.11759 -0.20481 -0.11713 C -0.2082 -0.11528 -0.21171 -0.11458 -0.21497 -0.11157 C -0.22434 -0.10324 -0.22018 -0.10579 -0.22708 -0.10255 C -0.22851 -0.10093 -0.22994 -0.09931 -0.23112 -0.09722 C -0.23229 -0.0956 -0.23307 -0.09329 -0.23424 -0.0919 C -0.23541 -0.09028 -0.23697 -0.08958 -0.23828 -0.08819 C -0.24036 -0.08611 -0.24244 -0.08357 -0.2444 -0.08102 C -0.25364 -0.06852 -0.24947 -0.07292 -0.25651 -0.06667 C -0.26054 -0.05949 -0.26015 -0.05949 -0.26458 -0.05394 C -0.26757 -0.05023 -0.27096 -0.04722 -0.27369 -0.04329 C -0.27539 -0.04074 -0.27695 -0.03796 -0.27877 -0.03588 C -0.28033 -0.03426 -0.28489 -0.03171 -0.28697 -0.03056 C -0.28997 -0.02685 -0.29036 -0.02616 -0.29401 -0.02338 C -0.29505 -0.02269 -0.29609 -0.02245 -0.29713 -0.02153 C -0.29817 -0.0206 -0.29895 -0.01852 -0.30013 -0.01806 C -0.30546 -0.01551 -0.31106 -0.01574 -0.31627 -0.0125 C -0.32474 -0.00764 -0.32031 -0.00949 -0.32955 -0.00718 C -0.34375 0.00139 -0.32591 -0.00833 -0.34466 -0.00162 C -0.34687 -0.00093 -0.34869 0.00093 -0.35078 0.00185 C -0.35455 0.0037 -0.35924 0.0044 -0.36302 0.00556 C -0.36471 0.00602 -0.36627 0.00671 -0.36796 0.00741 C -0.37213 0.00671 -0.37617 0.00671 -0.3802 0.00556 C -0.38229 0.00486 -0.38424 0.00301 -0.38632 0.00185 C -0.38724 0.00139 -0.38841 0.00116 -0.38932 0 C -0.39036 -0.00116 -0.39127 -0.00255 -0.39231 -0.00347 C -0.39427 -0.00509 -0.39648 -0.00532 -0.39843 -0.00718 C -0.40364 -0.01181 -0.40117 -0.00926 -0.40559 -0.01435 C -0.40911 -0.02407 -0.40664 -0.01829 -0.41367 -0.03056 C -0.41471 -0.03241 -0.41588 -0.0338 -0.41666 -0.03588 C -0.41888 -0.0419 -0.41744 -0.04144 -0.41966 -0.04144 L -0.41966 -0.03958 " pathEditMode="relative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416 L -2.70833E-6 -0.0037 C -0.00195 -0.0449 0.00013 -0.01666 -0.00234 -0.03726 C -0.00273 -0.04097 -0.0026 -0.0456 -0.00351 -0.04838 C -0.0056 -0.05601 -0.00898 -0.06064 -0.0112 -0.06805 C -0.02096 -0.10046 -0.00859 -0.06018 -0.01784 -0.08726 C -0.01914 -0.09097 -0.01992 -0.09513 -0.02109 -0.09838 C -0.02252 -0.10208 -0.02422 -0.1037 -0.02565 -0.10694 C -0.03411 -0.12523 -0.02356 -0.10439 -0.03229 -0.12615 C -0.0332 -0.1287 -0.03437 -0.13009 -0.03567 -0.13194 C -0.04427 -0.14375 -0.04192 -0.14166 -0.04896 -0.14583 C -0.05807 -0.16134 -0.05286 -0.15625 -0.06445 -0.15972 C -0.06588 -0.16157 -0.06745 -0.16365 -0.06888 -0.16527 C -0.07005 -0.1662 -0.07109 -0.16666 -0.07226 -0.16805 C -0.07343 -0.16944 -0.07448 -0.17199 -0.07552 -0.17384 C -0.07695 -0.17546 -0.07864 -0.17662 -0.07995 -0.17916 C -0.08164 -0.1824 -0.08281 -0.18703 -0.08437 -0.19027 C -0.0862 -0.19444 -0.09414 -0.2081 -0.09544 -0.20972 C -0.09687 -0.21157 -0.09843 -0.21296 -0.09987 -0.21527 C -0.10221 -0.21875 -0.10403 -0.22453 -0.10664 -0.22662 C -0.11458 -0.2331 -0.10468 -0.22523 -0.11432 -0.23194 C -0.11549 -0.23263 -0.11653 -0.23402 -0.11771 -0.23472 C -0.12747 -0.24166 -0.11745 -0.23379 -0.12539 -0.24004 C -0.1332 -0.23935 -0.14088 -0.23912 -0.14883 -0.23773 C -0.14987 -0.23726 -0.15091 -0.23541 -0.15208 -0.23472 C -0.15468 -0.23333 -0.15716 -0.2331 -0.15989 -0.23194 C -0.16992 -0.22384 -0.1539 -0.23657 -0.16875 -0.22662 C -0.17096 -0.22476 -0.17304 -0.22199 -0.17539 -0.22083 C -0.1776 -0.2199 -0.18515 -0.21689 -0.1875 -0.21527 C -0.2013 -0.20578 -0.18711 -0.21273 -0.20091 -0.20694 C -0.21015 -0.1956 -0.2 -0.20648 -0.21093 -0.19884 C -0.21653 -0.19444 -0.21575 -0.19305 -0.22083 -0.18773 C -0.22187 -0.18634 -0.22304 -0.18541 -0.22409 -0.18472 C -0.22786 -0.18194 -0.23164 -0.18078 -0.23528 -0.17615 C -0.24544 -0.16342 -0.24088 -0.16736 -0.24843 -0.16226 C -0.25 -0.15972 -0.25169 -0.1574 -0.25286 -0.15416 C -0.25416 -0.15162 -0.25508 -0.14814 -0.25638 -0.14583 C -0.25755 -0.14328 -0.25937 -0.14236 -0.2608 -0.14027 C -0.26302 -0.13703 -0.26536 -0.1331 -0.26745 -0.12916 C -0.2776 -0.10972 -0.27304 -0.11666 -0.28073 -0.10694 C -0.28515 -0.09583 -0.28463 -0.09583 -0.28958 -0.08726 C -0.29284 -0.08171 -0.29648 -0.07708 -0.29948 -0.07083 C -0.3013 -0.06689 -0.30299 -0.06273 -0.30508 -0.05949 C -0.30677 -0.05694 -0.31172 -0.053 -0.31406 -0.05115 C -0.31731 -0.0456 -0.31771 -0.04444 -0.32174 -0.04027 C -0.32291 -0.03912 -0.32396 -0.03865 -0.32513 -0.03726 C -0.3263 -0.03588 -0.32708 -0.03263 -0.32838 -0.03194 C -0.33424 -0.028 -0.34036 -0.02847 -0.34609 -0.02338 C -0.35534 -0.01597 -0.35052 -0.01875 -0.36054 -0.01527 C -0.37617 -0.00208 -0.35664 -0.01689 -0.37708 -0.00671 C -0.37955 -0.00555 -0.38151 -0.00277 -0.38385 -0.00138 C -0.38789 0.00162 -0.3931 0.00255 -0.39726 0.0044 C -0.39909 0.0051 -0.40078 0.00625 -0.4026 0.00741 C -0.40716 0.00625 -0.41159 0.00625 -0.41601 0.0044 C -0.41836 0.00348 -0.42044 0.00047 -0.42265 -0.00138 C -0.4237 -0.00208 -0.425 -0.00231 -0.42604 -0.00416 C -0.42708 -0.00601 -0.42812 -0.0081 -0.42929 -0.00949 C -0.43138 -0.01203 -0.43385 -0.01226 -0.43593 -0.01527 C -0.44166 -0.02245 -0.43893 -0.01851 -0.44375 -0.02638 C -0.44765 -0.0412 -0.44492 -0.0324 -0.4526 -0.05115 C -0.45377 -0.05416 -0.45508 -0.05625 -0.45586 -0.05949 C -0.45833 -0.06875 -0.45677 -0.06805 -0.45911 -0.06805 L -0.45911 -0.06527 " pathEditMode="relative" rAng="0" ptsTypes="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-1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639 0.00013 -0.0081 -0.00208 -0.02153 C -0.00247 -0.02384 -0.00234 -0.02685 -0.00312 -0.0287 C -0.00507 -0.03357 -0.0082 -0.03657 -0.01015 -0.04144 C -0.01914 -0.0625 -0.00781 -0.03634 -0.01627 -0.05394 C -0.01744 -0.05625 -0.01809 -0.05903 -0.01927 -0.06111 C -0.02057 -0.06343 -0.02213 -0.06458 -0.02343 -0.06667 C -0.03112 -0.07847 -0.02148 -0.06505 -0.02942 -0.07917 C -0.03033 -0.08079 -0.03138 -0.08171 -0.03255 -0.08287 C -0.04036 -0.09051 -0.03828 -0.08912 -0.04466 -0.0919 C -0.05299 -0.10185 -0.0483 -0.09861 -0.05885 -0.10093 C -0.06015 -0.10208 -0.06158 -0.10347 -0.06289 -0.1044 C -0.06393 -0.10509 -0.06497 -0.10532 -0.06601 -0.10625 C -0.06705 -0.10718 -0.06796 -0.1088 -0.06901 -0.10995 C -0.07031 -0.11111 -0.07187 -0.11181 -0.07304 -0.11343 C -0.0746 -0.11551 -0.07565 -0.11852 -0.07708 -0.1206 C -0.07877 -0.12338 -0.08593 -0.13218 -0.08724 -0.13333 C -0.08854 -0.13449 -0.08997 -0.13542 -0.09127 -0.13681 C -0.09335 -0.13912 -0.09505 -0.14282 -0.09739 -0.14421 C -0.10468 -0.14838 -0.09557 -0.14329 -0.10442 -0.14769 C -0.10546 -0.14815 -0.10651 -0.14907 -0.10755 -0.14954 C -0.1164 -0.15394 -0.10729 -0.14884 -0.11458 -0.15301 C -0.12174 -0.15255 -0.12877 -0.15232 -0.13593 -0.15139 C -0.13697 -0.15116 -0.13789 -0.15 -0.13893 -0.14954 C -0.14127 -0.14861 -0.14362 -0.14838 -0.14609 -0.14769 C -0.1552 -0.14236 -0.14062 -0.15069 -0.15416 -0.14421 C -0.15625 -0.14306 -0.15807 -0.1412 -0.16028 -0.14051 C -0.16224 -0.13982 -0.16914 -0.13796 -0.17135 -0.13681 C -0.18398 -0.13079 -0.17096 -0.13519 -0.18359 -0.13148 C -0.19205 -0.12407 -0.18281 -0.13125 -0.1927 -0.12616 C -0.19791 -0.12338 -0.19713 -0.12245 -0.20182 -0.11898 C -0.20273 -0.11806 -0.20377 -0.11759 -0.20481 -0.11713 C -0.2082 -0.11528 -0.21171 -0.11458 -0.21497 -0.11157 C -0.22434 -0.10324 -0.22018 -0.10579 -0.22708 -0.10255 C -0.22851 -0.10093 -0.22994 -0.09931 -0.23112 -0.09722 C -0.23229 -0.0956 -0.23307 -0.09329 -0.23424 -0.0919 C -0.23541 -0.09028 -0.23697 -0.08958 -0.23828 -0.08819 C -0.24036 -0.08611 -0.24244 -0.08357 -0.2444 -0.08102 C -0.25364 -0.06852 -0.24947 -0.07292 -0.25651 -0.06667 C -0.26054 -0.05949 -0.26015 -0.05949 -0.26458 -0.05394 C -0.26757 -0.05023 -0.27096 -0.04722 -0.27369 -0.04329 C -0.27539 -0.04074 -0.27695 -0.03796 -0.27877 -0.03588 C -0.28033 -0.03426 -0.28489 -0.03171 -0.28697 -0.03056 C -0.28997 -0.02685 -0.29036 -0.02616 -0.29401 -0.02338 C -0.29505 -0.02269 -0.29609 -0.02245 -0.29713 -0.02153 C -0.29817 -0.0206 -0.29895 -0.01852 -0.30013 -0.01806 C -0.30546 -0.01551 -0.31106 -0.01574 -0.31627 -0.0125 C -0.32474 -0.00764 -0.32031 -0.00949 -0.32955 -0.00718 C -0.34375 0.00139 -0.32591 -0.00833 -0.34466 -0.00162 C -0.34687 -0.00093 -0.34869 0.00093 -0.35078 0.00185 C -0.35455 0.0037 -0.35924 0.0044 -0.36302 0.00556 C -0.36471 0.00602 -0.36627 0.00671 -0.36796 0.00741 C -0.37213 0.00671 -0.37617 0.00671 -0.3802 0.00556 C -0.38229 0.00486 -0.38424 0.00301 -0.38632 0.00185 C -0.38724 0.00139 -0.38841 0.00116 -0.38932 0 C -0.39036 -0.00116 -0.39127 -0.00255 -0.39231 -0.00347 C -0.39427 -0.00509 -0.39648 -0.00532 -0.39843 -0.00718 C -0.40364 -0.01181 -0.40117 -0.00926 -0.40559 -0.01435 C -0.40911 -0.02407 -0.40664 -0.01829 -0.41367 -0.03056 C -0.41471 -0.03241 -0.41588 -0.0338 -0.41666 -0.03588 C -0.41888 -0.0419 -0.41744 -0.04144 -0.41966 -0.04144 L -0.41966 -0.03958 " pathEditMode="relative" ptsTypes="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639 0.00013 -0.0081 -0.00208 -0.02153 C -0.00247 -0.02384 -0.00234 -0.02685 -0.00312 -0.0287 C -0.00507 -0.03357 -0.0082 -0.03657 -0.01015 -0.04144 C -0.01914 -0.0625 -0.00781 -0.03634 -0.01627 -0.05394 C -0.01744 -0.05625 -0.01809 -0.05903 -0.01927 -0.06111 C -0.02057 -0.06343 -0.02213 -0.06458 -0.02343 -0.06667 C -0.03112 -0.07847 -0.02148 -0.06505 -0.02942 -0.07917 C -0.03033 -0.08079 -0.03138 -0.08171 -0.03255 -0.08287 C -0.04036 -0.09051 -0.03828 -0.08912 -0.04466 -0.0919 C -0.05299 -0.10185 -0.0483 -0.09861 -0.05885 -0.10093 C -0.06015 -0.10208 -0.06158 -0.10347 -0.06289 -0.1044 C -0.06393 -0.10509 -0.06497 -0.10532 -0.06601 -0.10625 C -0.06705 -0.10718 -0.06796 -0.1088 -0.06901 -0.10995 C -0.07031 -0.11111 -0.07187 -0.11181 -0.07304 -0.11343 C -0.0746 -0.11551 -0.07565 -0.11852 -0.07708 -0.1206 C -0.07877 -0.12338 -0.08593 -0.13218 -0.08724 -0.13333 C -0.08854 -0.13449 -0.08997 -0.13542 -0.09127 -0.13681 C -0.09335 -0.13912 -0.09505 -0.14282 -0.09739 -0.14421 C -0.10468 -0.14838 -0.09557 -0.14329 -0.10442 -0.14769 C -0.10546 -0.14815 -0.10651 -0.14907 -0.10755 -0.14954 C -0.1164 -0.15394 -0.10729 -0.14884 -0.11458 -0.15301 C -0.12174 -0.15255 -0.12877 -0.15232 -0.13593 -0.15139 C -0.13697 -0.15116 -0.13789 -0.15 -0.13893 -0.14954 C -0.14127 -0.14861 -0.14362 -0.14838 -0.14609 -0.14769 C -0.1552 -0.14236 -0.14062 -0.15069 -0.15416 -0.14421 C -0.15625 -0.14306 -0.15807 -0.1412 -0.16028 -0.14051 C -0.16224 -0.13982 -0.16914 -0.13796 -0.17135 -0.13681 C -0.18398 -0.13079 -0.17096 -0.13519 -0.18359 -0.13148 C -0.19205 -0.12407 -0.18281 -0.13125 -0.1927 -0.12616 C -0.19791 -0.12338 -0.19713 -0.12245 -0.20182 -0.11898 C -0.20273 -0.11806 -0.20377 -0.11759 -0.20481 -0.11713 C -0.2082 -0.11528 -0.21171 -0.11458 -0.21497 -0.11157 C -0.22434 -0.10324 -0.22018 -0.10579 -0.22708 -0.10255 C -0.22851 -0.10093 -0.22994 -0.09931 -0.23112 -0.09722 C -0.23229 -0.0956 -0.23307 -0.09329 -0.23424 -0.0919 C -0.23541 -0.09028 -0.23697 -0.08958 -0.23828 -0.08819 C -0.24036 -0.08611 -0.24244 -0.08357 -0.2444 -0.08102 C -0.25364 -0.06852 -0.24947 -0.07292 -0.25651 -0.06667 C -0.26054 -0.05949 -0.26015 -0.05949 -0.26458 -0.05394 C -0.26757 -0.05023 -0.27096 -0.04722 -0.27369 -0.04329 C -0.27539 -0.04074 -0.27695 -0.03796 -0.27877 -0.03588 C -0.28033 -0.03426 -0.28489 -0.03171 -0.28697 -0.03056 C -0.28997 -0.02685 -0.29036 -0.02616 -0.29401 -0.02338 C -0.29505 -0.02269 -0.29609 -0.02245 -0.29713 -0.02153 C -0.29817 -0.0206 -0.29895 -0.01852 -0.30013 -0.01806 C -0.30546 -0.01551 -0.31106 -0.01574 -0.31627 -0.0125 C -0.32474 -0.00764 -0.32031 -0.00949 -0.32955 -0.00718 C -0.34375 0.00139 -0.32591 -0.00833 -0.34466 -0.00162 C -0.34687 -0.00093 -0.34869 0.00093 -0.35078 0.00185 C -0.35455 0.0037 -0.35924 0.0044 -0.36302 0.00556 C -0.36471 0.00602 -0.36627 0.00671 -0.36796 0.00741 C -0.37213 0.00671 -0.37617 0.00671 -0.3802 0.00556 C -0.38229 0.00486 -0.38424 0.00301 -0.38632 0.00185 C -0.38724 0.00139 -0.38841 0.00116 -0.38932 0 C -0.39036 -0.00116 -0.39127 -0.00255 -0.39231 -0.00347 C -0.39427 -0.00509 -0.39648 -0.00532 -0.39843 -0.00718 C -0.40364 -0.01181 -0.40117 -0.00926 -0.40559 -0.01435 C -0.40911 -0.02407 -0.40664 -0.01829 -0.41367 -0.03056 C -0.41471 -0.03241 -0.41588 -0.0338 -0.41666 -0.03588 C -0.41888 -0.0419 -0.41744 -0.04144 -0.41966 -0.04144 L -0.41966 -0.03958 " pathEditMode="relative" ptsTypes="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741 L 3.54167E-6 0.00764 C -0.00131 -0.02037 3.54167E-6 -0.00115 -0.00157 -0.01527 C -0.00183 -0.01759 -0.0017 -0.02083 -0.00235 -0.02268 C -0.00365 -0.02777 -0.00586 -0.03101 -0.0073 -0.03611 C -0.01368 -0.0581 -0.0056 -0.03078 -0.01159 -0.0493 C -0.0125 -0.05162 -0.01289 -0.05462 -0.01381 -0.05671 C -0.01472 -0.05925 -0.01576 -0.06041 -0.0168 -0.0625 C -0.02227 -0.075 -0.01537 -0.06087 -0.02097 -0.07569 C -0.02162 -0.07731 -0.0224 -0.07824 -0.02318 -0.07962 C -0.02878 -0.0875 -0.02735 -0.08611 -0.0319 -0.08912 C -0.03776 -0.09953 -0.03438 -0.09606 -0.04193 -0.09837 C -0.04284 -0.09976 -0.04388 -0.10115 -0.0448 -0.10208 C -0.04558 -0.10277 -0.04636 -0.103 -0.04701 -0.10416 C -0.04779 -0.10509 -0.04844 -0.10671 -0.04922 -0.10787 C -0.05013 -0.10925 -0.05118 -0.10995 -0.05209 -0.11157 C -0.05313 -0.11388 -0.05391 -0.11689 -0.05495 -0.11921 C -0.05612 -0.12199 -0.0612 -0.13125 -0.06211 -0.1324 C -0.06302 -0.13379 -0.06407 -0.13472 -0.06498 -0.13611 C -0.06654 -0.13865 -0.06771 -0.14236 -0.0694 -0.14398 C -0.07461 -0.14837 -0.0681 -0.14282 -0.07435 -0.14745 C -0.07513 -0.14791 -0.07578 -0.14907 -0.07657 -0.14953 C -0.08295 -0.15416 -0.07644 -0.14884 -0.08164 -0.153 C -0.08672 -0.15254 -0.09167 -0.15231 -0.09675 -0.15138 C -0.09753 -0.15115 -0.09818 -0.15 -0.09896 -0.14953 C -0.10052 -0.14861 -0.10222 -0.14837 -0.10404 -0.14745 C -0.11055 -0.14189 -0.10013 -0.15069 -0.10977 -0.14398 C -0.1112 -0.14259 -0.1125 -0.14074 -0.11407 -0.14004 C -0.1155 -0.13935 -0.12045 -0.13726 -0.12201 -0.13611 C -0.13099 -0.12986 -0.12175 -0.13449 -0.13073 -0.13055 C -0.13672 -0.12268 -0.13008 -0.13032 -0.13711 -0.125 C -0.14089 -0.12199 -0.14037 -0.12106 -0.14362 -0.11736 C -0.14427 -0.11643 -0.14506 -0.11597 -0.14584 -0.1155 C -0.14818 -0.11365 -0.15065 -0.11273 -0.153 -0.10972 C -0.15964 -0.10092 -0.15677 -0.10347 -0.16159 -0.10023 C -0.16263 -0.09837 -0.16368 -0.09675 -0.16446 -0.09467 C -0.16537 -0.09282 -0.16589 -0.0905 -0.16667 -0.08912 C -0.16758 -0.08726 -0.16862 -0.08657 -0.16953 -0.08518 C -0.1711 -0.08287 -0.17253 -0.08032 -0.17396 -0.07754 C -0.18047 -0.06458 -0.17761 -0.06921 -0.18256 -0.0625 C -0.18542 -0.05509 -0.18516 -0.05509 -0.18828 -0.0493 C -0.1905 -0.04537 -0.19284 -0.04212 -0.1948 -0.03796 C -0.19597 -0.03541 -0.19714 -0.0324 -0.19844 -0.03032 C -0.19948 -0.02847 -0.20274 -0.02592 -0.2043 -0.02476 C -0.20638 -0.02083 -0.20664 -0.02013 -0.20925 -0.01712 C -0.21003 -0.01643 -0.21068 -0.0162 -0.21146 -0.01527 C -0.21224 -0.01412 -0.21276 -0.01203 -0.21355 -0.01157 C -0.21745 -0.00879 -0.22136 -0.00902 -0.22513 -0.00578 C -0.23112 -0.00069 -0.228 -0.00254 -0.23451 -0.00023 C -0.24466 0.0088 -0.2319 -0.00138 -0.24532 0.00579 C -0.24688 0.00649 -0.24818 0.00834 -0.24961 0.00926 C -0.25235 0.01135 -0.2556 0.01204 -0.25834 0.0132 C -0.25951 0.01366 -0.26068 0.01436 -0.26185 0.01528 C -0.26485 0.01436 -0.26771 0.01436 -0.27058 0.0132 C -0.27201 0.0125 -0.27344 0.01065 -0.27487 0.00926 C -0.27552 0.0088 -0.27644 0.00857 -0.27709 0.00741 C -0.27774 0.00625 -0.27839 0.00463 -0.27917 0.00371 C -0.2806 0.00209 -0.28216 0.00186 -0.2836 -0.00023 C -0.28724 -0.00509 -0.28542 -0.00231 -0.28868 -0.00763 C -0.29115 -0.01782 -0.28933 -0.0118 -0.2944 -0.02476 C -0.29506 -0.02662 -0.29597 -0.028 -0.29649 -0.03032 C -0.29805 -0.03657 -0.29701 -0.03611 -0.29857 -0.03611 L -0.29857 -0.03402 " pathEditMode="relative" rAng="0" ptsTypes="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639 0.00013 -0.0081 -0.00208 -0.02153 C -0.00247 -0.02384 -0.00234 -0.02685 -0.00312 -0.0287 C -0.00507 -0.03357 -0.0082 -0.03657 -0.01015 -0.04144 C -0.01914 -0.0625 -0.00781 -0.03634 -0.01627 -0.05394 C -0.01744 -0.05625 -0.01809 -0.05903 -0.01927 -0.06111 C -0.02057 -0.06343 -0.02213 -0.06458 -0.02343 -0.06667 C -0.03112 -0.07847 -0.02148 -0.06505 -0.02942 -0.07917 C -0.03033 -0.08079 -0.03138 -0.08171 -0.03255 -0.08287 C -0.04036 -0.09051 -0.03828 -0.08912 -0.04466 -0.0919 C -0.05299 -0.10185 -0.0483 -0.09861 -0.05885 -0.10093 C -0.06015 -0.10208 -0.06158 -0.10347 -0.06289 -0.1044 C -0.06393 -0.10509 -0.06497 -0.10532 -0.06601 -0.10625 C -0.06705 -0.10718 -0.06796 -0.1088 -0.06901 -0.10995 C -0.07031 -0.11111 -0.07187 -0.11181 -0.07304 -0.11343 C -0.0746 -0.11551 -0.07565 -0.11852 -0.07708 -0.1206 C -0.07877 -0.12338 -0.08593 -0.13218 -0.08724 -0.13333 C -0.08854 -0.13449 -0.08997 -0.13542 -0.09127 -0.13681 C -0.09335 -0.13912 -0.09505 -0.14282 -0.09739 -0.14421 C -0.10468 -0.14838 -0.09557 -0.14329 -0.10442 -0.14769 C -0.10546 -0.14815 -0.10651 -0.14907 -0.10755 -0.14954 C -0.1164 -0.15394 -0.10729 -0.14884 -0.11458 -0.15301 C -0.12174 -0.15255 -0.12877 -0.15232 -0.13593 -0.15139 C -0.13697 -0.15116 -0.13789 -0.15 -0.13893 -0.14954 C -0.14127 -0.14861 -0.14362 -0.14838 -0.14609 -0.14769 C -0.1552 -0.14236 -0.14062 -0.15069 -0.15416 -0.14421 C -0.15625 -0.14306 -0.15807 -0.1412 -0.16028 -0.14051 C -0.16224 -0.13982 -0.16914 -0.13796 -0.17135 -0.13681 C -0.18398 -0.13079 -0.17096 -0.13519 -0.18359 -0.13148 C -0.19205 -0.12407 -0.18281 -0.13125 -0.1927 -0.12616 C -0.19791 -0.12338 -0.19713 -0.12245 -0.20182 -0.11898 C -0.20273 -0.11806 -0.20377 -0.11759 -0.20481 -0.11713 C -0.2082 -0.11528 -0.21171 -0.11458 -0.21497 -0.11157 C -0.22434 -0.10324 -0.22018 -0.10579 -0.22708 -0.10255 C -0.22851 -0.10093 -0.22994 -0.09931 -0.23112 -0.09722 C -0.23229 -0.0956 -0.23307 -0.09329 -0.23424 -0.0919 C -0.23541 -0.09028 -0.23697 -0.08958 -0.23828 -0.08819 C -0.24036 -0.08611 -0.24244 -0.08357 -0.2444 -0.08102 C -0.25364 -0.06852 -0.24947 -0.07292 -0.25651 -0.06667 C -0.26054 -0.05949 -0.26015 -0.05949 -0.26458 -0.05394 C -0.26757 -0.05023 -0.27096 -0.04722 -0.27369 -0.04329 C -0.27539 -0.04074 -0.27695 -0.03796 -0.27877 -0.03588 C -0.28033 -0.03426 -0.28489 -0.03171 -0.28697 -0.03056 C -0.28997 -0.02685 -0.29036 -0.02616 -0.29401 -0.02338 C -0.29505 -0.02269 -0.29609 -0.02245 -0.29713 -0.02153 C -0.29817 -0.0206 -0.29895 -0.01852 -0.30013 -0.01806 C -0.30546 -0.01551 -0.31106 -0.01574 -0.31627 -0.0125 C -0.32474 -0.00764 -0.32031 -0.00949 -0.32955 -0.00718 C -0.34375 0.00139 -0.32591 -0.00833 -0.34466 -0.00162 C -0.34687 -0.00093 -0.34869 0.00093 -0.35078 0.00185 C -0.35455 0.0037 -0.35924 0.0044 -0.36302 0.00556 C -0.36471 0.00602 -0.36627 0.00671 -0.36796 0.00741 C -0.37213 0.00671 -0.37617 0.00671 -0.3802 0.00556 C -0.38229 0.00486 -0.38424 0.00301 -0.38632 0.00185 C -0.38724 0.00139 -0.38841 0.00116 -0.38932 0 C -0.39036 -0.00116 -0.39127 -0.00255 -0.39231 -0.00347 C -0.39427 -0.00509 -0.39648 -0.00532 -0.39843 -0.00718 C -0.40364 -0.01181 -0.40117 -0.00926 -0.40559 -0.01435 C -0.40911 -0.02407 -0.40664 -0.01829 -0.41367 -0.03056 C -0.41471 -0.03241 -0.41588 -0.0338 -0.41666 -0.03588 C -0.41888 -0.0419 -0.41744 -0.04144 -0.41966 -0.04144 L -0.41966 -0.03958 " pathEditMode="relative" ptsTypes="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639 0.00013 -0.0081 -0.00208 -0.02153 C -0.00247 -0.02384 -0.00234 -0.02685 -0.00312 -0.0287 C -0.00507 -0.03357 -0.0082 -0.03657 -0.01015 -0.04144 C -0.01914 -0.0625 -0.00781 -0.03634 -0.01627 -0.05394 C -0.01744 -0.05625 -0.01809 -0.05903 -0.01927 -0.06111 C -0.02057 -0.06343 -0.02213 -0.06458 -0.02343 -0.06667 C -0.03112 -0.07847 -0.02148 -0.06505 -0.02942 -0.07917 C -0.03033 -0.08079 -0.03138 -0.08171 -0.03255 -0.08287 C -0.04036 -0.09051 -0.03828 -0.08912 -0.04466 -0.0919 C -0.05299 -0.10185 -0.0483 -0.09861 -0.05885 -0.10093 C -0.06015 -0.10208 -0.06158 -0.10347 -0.06289 -0.1044 C -0.06393 -0.10509 -0.06497 -0.10532 -0.06601 -0.10625 C -0.06705 -0.10718 -0.06796 -0.1088 -0.06901 -0.10995 C -0.07031 -0.11111 -0.07187 -0.11181 -0.07304 -0.11343 C -0.0746 -0.11551 -0.07565 -0.11852 -0.07708 -0.1206 C -0.07877 -0.12338 -0.08593 -0.13218 -0.08724 -0.13333 C -0.08854 -0.13449 -0.08997 -0.13542 -0.09127 -0.13681 C -0.09335 -0.13912 -0.09505 -0.14282 -0.09739 -0.14421 C -0.10468 -0.14838 -0.09557 -0.14329 -0.10442 -0.14769 C -0.10546 -0.14815 -0.10651 -0.14907 -0.10755 -0.14954 C -0.1164 -0.15394 -0.10729 -0.14884 -0.11458 -0.15301 C -0.12174 -0.15255 -0.12877 -0.15232 -0.13593 -0.15139 C -0.13697 -0.15116 -0.13789 -0.15 -0.13893 -0.14954 C -0.14127 -0.14861 -0.14362 -0.14838 -0.14609 -0.14769 C -0.1552 -0.14236 -0.14062 -0.15069 -0.15416 -0.14421 C -0.15625 -0.14306 -0.15807 -0.1412 -0.16028 -0.14051 C -0.16224 -0.13982 -0.16914 -0.13796 -0.17135 -0.13681 C -0.18398 -0.13079 -0.17096 -0.13519 -0.18359 -0.13148 C -0.19205 -0.12407 -0.18281 -0.13125 -0.1927 -0.12616 C -0.19791 -0.12338 -0.19713 -0.12245 -0.20182 -0.11898 C -0.20273 -0.11806 -0.20377 -0.11759 -0.20481 -0.11713 C -0.2082 -0.11528 -0.21171 -0.11458 -0.21497 -0.11157 C -0.22434 -0.10324 -0.22018 -0.10579 -0.22708 -0.10255 C -0.22851 -0.10093 -0.22994 -0.09931 -0.23112 -0.09722 C -0.23229 -0.0956 -0.23307 -0.09329 -0.23424 -0.0919 C -0.23541 -0.09028 -0.23697 -0.08958 -0.23828 -0.08819 C -0.24036 -0.08611 -0.24244 -0.08357 -0.2444 -0.08102 C -0.25364 -0.06852 -0.24947 -0.07292 -0.25651 -0.06667 C -0.26054 -0.05949 -0.26015 -0.05949 -0.26458 -0.05394 C -0.26757 -0.05023 -0.27096 -0.04722 -0.27369 -0.04329 C -0.27539 -0.04074 -0.27695 -0.03796 -0.27877 -0.03588 C -0.28033 -0.03426 -0.28489 -0.03171 -0.28697 -0.03056 C -0.28997 -0.02685 -0.29036 -0.02616 -0.29401 -0.02338 C -0.29505 -0.02269 -0.29609 -0.02245 -0.29713 -0.02153 C -0.29817 -0.0206 -0.29895 -0.01852 -0.30013 -0.01806 C -0.30546 -0.01551 -0.31106 -0.01574 -0.31627 -0.0125 C -0.32474 -0.00764 -0.32031 -0.00949 -0.32955 -0.00718 C -0.34375 0.00139 -0.32591 -0.00833 -0.34466 -0.00162 C -0.34687 -0.00093 -0.34869 0.00093 -0.35078 0.00185 C -0.35455 0.0037 -0.35924 0.0044 -0.36302 0.00556 C -0.36471 0.00602 -0.36627 0.00671 -0.36796 0.00741 C -0.37213 0.00671 -0.37617 0.00671 -0.3802 0.00556 C -0.38229 0.00486 -0.38424 0.00301 -0.38632 0.00185 C -0.38724 0.00139 -0.38841 0.00116 -0.38932 0 C -0.39036 -0.00116 -0.39127 -0.00255 -0.39231 -0.00347 C -0.39427 -0.00509 -0.39648 -0.00532 -0.39843 -0.00718 C -0.40364 -0.01181 -0.40117 -0.00926 -0.40559 -0.01435 C -0.40911 -0.02407 -0.40664 -0.01829 -0.41367 -0.03056 C -0.41471 -0.03241 -0.41588 -0.0338 -0.41666 -0.03588 C -0.41888 -0.0419 -0.41744 -0.04144 -0.41966 -0.04144 L -0.41966 -0.03958 " pathEditMode="relative" ptsTypes="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231 L -0.00495 0.00231 C -0.00664 -0.00371 -0.00769 -0.01065 -0.01003 -0.01574 C -0.02917 -0.05672 -0.02604 -0.04051 -0.04453 -0.07338 C -0.04727 -0.07824 -0.04987 -0.08334 -0.05261 -0.08773 C -0.05951 -0.09885 -0.06485 -0.10811 -0.07292 -0.11482 C -0.07487 -0.11644 -0.07696 -0.11713 -0.07904 -0.11829 C -0.08776 -0.11783 -0.09662 -0.11829 -0.10534 -0.11667 C -0.11341 -0.11505 -0.1142 -0.11111 -0.12058 -0.10764 C -0.12318 -0.10625 -0.12604 -0.10556 -0.12865 -0.10394 C -0.13138 -0.10255 -0.13399 -0.10023 -0.13685 -0.09861 C -0.13907 -0.09723 -0.14154 -0.0963 -0.14388 -0.09491 C -0.14896 -0.08959 -0.15404 -0.08426 -0.15912 -0.07871 C -0.16224 -0.07523 -0.16472 -0.07014 -0.16823 -0.06806 C -0.17383 -0.06459 -0.17149 -0.06644 -0.1793 -0.05718 C -0.18073 -0.05556 -0.18216 -0.05371 -0.18347 -0.05186 C -0.18646 -0.04699 -0.18907 -0.04121 -0.19258 -0.03727 C -0.19701 -0.03218 -0.20183 -0.02824 -0.20677 -0.02477 C -0.21394 -0.01968 -0.22904 -0.01204 -0.22904 -0.01204 C -0.23646 -0.00232 -0.23464 -0.00371 -0.24831 0.00416 C -0.25157 0.00602 -0.25508 0.00602 -0.25847 0.00764 C -0.26289 0.00972 -0.26706 0.01435 -0.27162 0.01481 C -0.31172 0.01898 -0.28308 0.01643 -0.35782 0.01852 L -0.36589 0.02384 C -0.36693 0.02453 -0.36797 0.02453 -0.36888 0.02569 C -0.3711 0.02824 -0.37292 0.03171 -0.375 0.03472 C -0.37683 0.04444 -0.37474 0.03703 -0.38112 0.04537 C -0.38216 0.04699 -0.38308 0.0493 -0.38412 0.05092 C -0.38542 0.05277 -0.38698 0.05416 -0.38815 0.05625 C -0.38998 0.05949 -0.39141 0.06365 -0.39323 0.06713 C -0.39479 0.0699 -0.39662 0.07176 -0.39831 0.0743 C -0.39909 0.07546 -0.39961 0.07662 -0.40026 0.07801 L -0.40026 0.07801 " pathEditMode="relative" ptsTypes="AAAAAAAAAAAAAAAAAAAAAAAAAAAAAAA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093 L 0.00586 -0.00093 C -0.00924 -0.03148 0.00482 -0.00486 -0.00534 -0.0206 C -0.00677 -0.02292 -0.00794 -0.02569 -0.00937 -0.02778 C -0.01237 -0.03171 -0.01627 -0.03241 -0.01953 -0.03495 C -0.02305 -0.03773 -0.02604 -0.04213 -0.02969 -0.04398 C -0.03203 -0.04537 -0.0345 -0.04607 -0.03672 -0.04769 C -0.03893 -0.04907 -0.04075 -0.05162 -0.04284 -0.05301 C -0.04896 -0.05764 -0.04948 -0.05602 -0.05599 -0.06019 C -0.06315 -0.06482 -0.06224 -0.0662 -0.06914 -0.06921 C -0.07122 -0.07014 -0.07331 -0.0706 -0.07526 -0.07107 C -0.07799 -0.07361 -0.08047 -0.07708 -0.08333 -0.07824 C -0.08476 -0.07894 -0.0862 -0.07917 -0.0875 -0.08009 C -0.08958 -0.08171 -0.0914 -0.08403 -0.09349 -0.08542 C -0.09909 -0.08935 -0.10195 -0.08935 -0.10768 -0.09097 C -0.12344 -0.10139 -0.10859 -0.09259 -0.12291 -0.09815 C -0.12526 -0.09907 -0.1276 -0.10069 -0.12995 -0.10162 C -0.13268 -0.10301 -0.13541 -0.10394 -0.13815 -0.10532 C -0.13984 -0.10625 -0.1414 -0.1081 -0.14323 -0.10903 C -0.14583 -0.11042 -0.14883 -0.11042 -0.1513 -0.1125 C -0.15403 -0.11505 -0.1569 -0.11667 -0.15937 -0.11968 C -0.16041 -0.12107 -0.1612 -0.12292 -0.1625 -0.12338 C -0.16536 -0.12477 -0.16849 -0.125 -0.17161 -0.12523 C -0.1875 -0.12616 -0.20325 -0.12639 -0.21914 -0.12685 L -0.26992 -0.12523 C -0.27096 -0.125 -0.27187 -0.12361 -0.27291 -0.12338 C -0.27565 -0.12245 -0.27825 -0.12222 -0.28099 -0.12153 C -0.28242 -0.12107 -0.28372 -0.12037 -0.28502 -0.11968 C -0.28841 -0.11852 -0.29193 -0.11759 -0.29518 -0.1162 C -0.29726 -0.11528 -0.29922 -0.11366 -0.3013 -0.1125 C -0.30364 -0.11134 -0.30612 -0.11042 -0.30833 -0.10903 C -0.31081 -0.10741 -0.31302 -0.10509 -0.31549 -0.10347 C -0.3181 -0.10208 -0.32096 -0.10139 -0.32357 -0.1 C -0.32604 -0.09838 -0.32825 -0.09583 -0.33073 -0.09444 C -0.33268 -0.09352 -0.33476 -0.09352 -0.33672 -0.09282 C -0.33815 -0.09213 -0.33945 -0.09167 -0.34075 -0.09097 C -0.34284 -0.08982 -0.34687 -0.08727 -0.34687 -0.08727 C -0.34831 -0.0838 -0.34987 -0.08032 -0.35091 -0.07662 C -0.35156 -0.07407 -0.35208 -0.07153 -0.35299 -0.06921 C -0.35416 -0.06667 -0.35573 -0.06458 -0.35703 -0.06204 C -0.35781 -0.06042 -0.3582 -0.0581 -0.35911 -0.05671 C -0.36081 -0.0537 -0.36784 -0.04583 -0.36914 -0.04398 C -0.37096 -0.04167 -0.37422 -0.03727 -0.3763 -0.03495 C -0.37943 -0.03194 -0.38073 -0.03194 -0.38333 -0.02778 C -0.3845 -0.02616 -0.38541 -0.02431 -0.38646 -0.02245 C -0.38672 -0.01829 -0.38737 -0.01412 -0.38737 -0.00972 C -0.38737 -0.00509 -0.38685 -0.00023 -0.38646 0.00463 C -0.3862 0.00648 -0.38555 0.0081 -0.38541 0.00995 C -0.38515 0.01481 -0.38541 0.01968 -0.38541 0.02454 L -0.38541 0.02454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7153 L -2.29167E-6 0.17223 C -0.00195 0.1706 -0.00364 0.16991 -0.00547 0.16922 C -0.00638 0.16922 -0.00729 0.16922 -0.00807 0.16922 C -0.00898 0.16829 -0.00976 0.16829 -0.01067 0.1676 C -0.01211 0.1676 -0.0138 0.1676 -0.01523 0.1676 C -0.01705 0.1669 -0.01875 0.1669 -0.02044 0.1669 C -0.02135 0.16598 -0.02226 0.16598 -0.02317 0.16598 C -0.02591 0.16528 -0.02435 0.16528 -0.02773 0.16528 C -0.02969 0.16389 -0.02995 0.16389 -0.03229 0.16297 C -0.03398 0.16227 -0.03528 0.16227 -0.03672 0.16227 C -0.04349 0.16065 -0.0332 0.16227 -0.04153 0.16065 C -0.04205 0.16065 -0.04271 0.15996 -0.04349 0.15996 C -0.04661 0.15834 -0.05403 0.15926 -0.05508 0.15926 C -0.05898 0.15926 -0.06276 0.15926 -0.0664 0.15926 C -0.06705 0.15926 -0.07005 0.15996 -0.07096 0.16065 C -0.07187 0.16065 -0.07265 0.16158 -0.07344 0.16158 C -0.07461 0.16158 -0.07578 0.16158 -0.07695 0.16227 C -0.07773 0.16227 -0.07864 0.16227 -0.07942 0.16297 C -0.08021 0.16297 -0.08073 0.16389 -0.08151 0.16389 C -0.08229 0.16459 -0.08333 0.16459 -0.08411 0.16459 C -0.08476 0.16459 -0.08541 0.16459 -0.08607 0.16528 C -0.09414 0.1676 -0.08411 0.16459 -0.09062 0.1669 C -0.09114 0.1669 -0.09179 0.1676 -0.09258 0.1676 C -0.09349 0.1676 -0.09804 0.16829 -0.09987 0.16922 C -0.10065 0.16922 -0.10156 0.16991 -0.10247 0.16991 C -0.10338 0.16991 -0.10469 0.1706 -0.10573 0.1706 C -0.10651 0.1706 -0.10755 0.1706 -0.10833 0.1706 C -0.10898 0.17153 -0.1095 0.17153 -0.11015 0.17153 C -0.11133 0.17153 -0.11237 0.17223 -0.11367 0.17223 C -0.11692 0.17223 -0.11836 0.17223 -0.12148 0.17292 C -0.12396 0.17385 -0.12344 0.17385 -0.12604 0.17454 C -0.12669 0.17454 -0.12734 0.17454 -0.12786 0.17523 C -0.1289 0.17523 -0.12969 0.17616 -0.1306 0.17616 C -0.13164 0.17616 -0.13281 0.17616 -0.13385 0.17685 C -0.13476 0.17685 -0.13567 0.17685 -0.13659 0.17685 C -0.13776 0.17755 -0.13906 0.17755 -0.14036 0.17848 C -0.14258 0.17848 -0.14479 0.17917 -0.14687 0.17917 L -0.15013 0.17986 C -0.15429 0.17917 -0.1582 0.17917 -0.16198 0.17917 C -0.16315 0.17917 -0.1638 0.17848 -0.16458 0.17848 C -0.16666 0.17755 -0.16849 0.17685 -0.17057 0.17685 C -0.17122 0.17616 -0.172 0.17616 -0.17265 0.17616 C -0.17825 0.17292 -0.17096 0.17685 -0.17643 0.17454 C -0.17721 0.17454 -0.1806 0.17223 -0.18112 0.17223 C -0.18411 0.16991 -0.18216 0.1706 -0.18502 0.16829 C -0.1862 0.1676 -0.18789 0.1669 -0.18893 0.16528 C -0.18984 0.16459 -0.19114 0.16297 -0.19219 0.16227 C -0.19297 0.16158 -0.19401 0.16065 -0.19479 0.15996 C -0.19505 0.15926 -0.19518 0.15926 -0.19544 0.15834 C -0.19635 0.15764 -0.19726 0.15602 -0.19804 0.15533 L -0.19948 0.15371 C -0.19987 0.15301 -0.20039 0.15301 -0.20065 0.15232 C -0.20455 0.14607 -0.19974 0.15371 -0.20338 0.14838 C -0.20403 0.14769 -0.20482 0.14607 -0.20599 0.14537 C -0.20651 0.14468 -0.20729 0.14468 -0.20794 0.14468 C -0.21067 0.14005 -0.20729 0.14375 -0.21198 0.14144 C -0.2125 0.14074 -0.21263 0.14005 -0.21315 0.14005 C -0.21367 0.13912 -0.21445 0.13912 -0.21523 0.13843 C -0.21692 0.13773 -0.21966 0.13611 -0.22174 0.13542 C -0.22252 0.13449 -0.22344 0.13449 -0.22435 0.1338 C -0.22565 0.1338 -0.22695 0.13218 -0.22825 0.13218 C -0.22916 0.13148 -0.23008 0.13148 -0.23086 0.13079 C -0.23151 0.13079 -0.23229 0.13079 -0.23281 0.13079 C -0.23359 0.12986 -0.23411 0.12986 -0.23476 0.12986 C -0.23541 0.12917 -0.2362 0.12917 -0.23685 0.12917 C -0.23763 0.12848 -0.23841 0.12848 -0.23945 0.12755 C -0.2431 0.12685 -0.23958 0.12848 -0.24401 0.12685 C -0.24479 0.12685 -0.2457 0.12616 -0.24661 0.12616 C -0.24778 0.12616 -0.25781 0.12547 -0.25846 0.12547 C -0.26302 0.12547 -0.26771 0.12547 -0.27213 0.12547 C -0.27291 0.12547 -0.27344 0.12616 -0.27409 0.12616 C -0.275 0.12616 -0.27578 0.12616 -0.27669 0.12685 C -0.27734 0.12685 -0.27799 0.12685 -0.27864 0.12755 C -0.27942 0.12755 -0.28008 0.12755 -0.28073 0.12755 C -0.28138 0.12848 -0.2819 0.12917 -0.28268 0.12986 C -0.28633 0.13218 -0.28307 0.12917 -0.28724 0.13218 C -0.28789 0.1331 -0.28854 0.1338 -0.28919 0.13449 C -0.28997 0.13542 -0.29101 0.13542 -0.29179 0.13611 C -0.29258 0.13681 -0.2931 0.13681 -0.29375 0.13773 C -0.29388 0.13843 -0.29388 0.13912 -0.29453 0.14005 C -0.29492 0.14005 -0.29583 0.14074 -0.29635 0.14144 C -0.29687 0.14144 -0.29726 0.14236 -0.29778 0.14306 C -0.29817 0.14306 -0.29857 0.14375 -0.29909 0.14468 C -0.29961 0.14537 -0.30052 0.14607 -0.30104 0.14676 C -0.30156 0.14769 -0.30169 0.14838 -0.30234 0.14838 C -0.30273 0.14908 -0.30377 0.15 -0.30429 0.15 C -0.30508 0.1507 -0.30547 0.15139 -0.30625 0.15232 C -0.31172 0.15764 -0.30442 0.15 -0.31015 0.15602 C -0.31041 0.15695 -0.31054 0.15695 -0.3108 0.15764 C -0.3112 0.15926 -0.31185 0.15996 -0.31211 0.16065 L -0.31263 0.16297 C -0.31211 0.17848 -0.31211 0.17223 -0.31211 0.1831 L -0.31211 0.18148 " pathEditMode="relative" rAng="0" ptsTypes="AAAAAAAA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17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0.00231 -0.00534 0.00509 -0.00821 0.00717 C -0.00951 0.0081 -0.01094 0.0081 -0.01224 0.00903 C -0.01368 0.00995 -0.01485 0.0118 -0.01628 0.0125 C -0.01862 0.01366 -0.0211 0.01342 -0.02344 0.01435 C -0.02618 0.01528 -0.02878 0.01667 -0.03151 0.01782 C -0.03282 0.01852 -0.03425 0.01898 -0.03555 0.01967 C -0.03985 0.02222 -0.0375 0.02106 -0.04258 0.02338 C -0.04571 0.02685 -0.0461 0.02778 -0.04974 0.03055 C -0.05222 0.03241 -0.0543 0.03287 -0.05677 0.03426 C -0.06706 0.03935 -0.05131 0.03217 -0.06394 0.03773 C -0.06498 0.03889 -0.06589 0.04028 -0.06693 0.04143 C -0.07175 0.0456 -0.08334 0.04467 -0.08516 0.04491 C -0.09089 0.04444 -0.09675 0.04421 -0.10248 0.04305 C -0.10352 0.04305 -0.10821 0.04051 -0.10951 0.03958 C -0.11094 0.03842 -0.11211 0.0368 -0.11355 0.03588 C -0.11524 0.03495 -0.11693 0.03472 -0.11862 0.03426 C -0.12006 0.03287 -0.12136 0.03194 -0.12266 0.03055 C -0.1237 0.0294 -0.12461 0.02778 -0.12578 0.02685 C -0.12709 0.02592 -0.12852 0.02592 -0.12982 0.02523 C -0.13086 0.02454 -0.1319 0.02407 -0.13282 0.02338 C -0.14532 0.01389 -0.12982 0.02523 -0.13998 0.0162 C -0.14089 0.01528 -0.14193 0.01481 -0.14297 0.01435 C -0.1444 0.01366 -0.15144 0.01111 -0.15417 0.00903 C -0.15547 0.00787 -0.15677 0.00625 -0.15821 0.00532 C -0.15977 0.0044 -0.16159 0.00417 -0.16328 0.00347 C -0.16459 0.00301 -0.16602 0.00231 -0.16732 0.00162 C -0.16836 0.00116 -0.16927 0.00046 -0.17032 0 C -0.17201 -0.00093 -0.1737 -0.00139 -0.17539 -0.00185 C -0.1806 -0.00347 -0.18282 -0.00324 -0.18763 -0.00556 C -0.19141 -0.00718 -0.19063 -0.00787 -0.19467 -0.01088 C -0.19571 -0.01158 -0.19675 -0.01204 -0.19766 -0.01273 C -0.19909 -0.01366 -0.20039 -0.01551 -0.20183 -0.0162 C -0.20339 -0.01736 -0.20521 -0.01736 -0.20677 -0.01806 C -0.20821 -0.01852 -0.20951 -0.01921 -0.21094 -0.01991 C -0.21289 -0.02107 -0.21485 -0.02245 -0.21693 -0.02338 C -0.22032 -0.025 -0.2237 -0.02593 -0.22709 -0.02708 L -0.23217 -0.02894 C -0.23828 -0.02824 -0.2444 -0.02847 -0.25039 -0.02708 C -0.25196 -0.02662 -0.253 -0.02454 -0.25443 -0.02338 C -0.25743 -0.02153 -0.26055 -0.01991 -0.26355 -0.01806 C -0.26459 -0.01759 -0.26576 -0.01736 -0.26667 -0.0162 C -0.27539 -0.00602 -0.26433 -0.01829 -0.27266 -0.01088 C -0.27396 -0.00972 -0.27917 -0.00278 -0.27982 -0.00185 C -0.28451 0.00532 -0.28138 0.00185 -0.28594 0.01065 C -0.28776 0.01458 -0.29037 0.01736 -0.29193 0.02153 C -0.29349 0.02546 -0.29532 0.03055 -0.29701 0.03426 C -0.29831 0.0368 -0.29974 0.03889 -0.30105 0.04143 C -0.30144 0.04305 -0.30157 0.04514 -0.30209 0.04676 C -0.30326 0.05046 -0.30482 0.05393 -0.30612 0.05764 L -0.30821 0.06296 C -0.30886 0.06481 -0.30964 0.06643 -0.31016 0.06829 C -0.31628 0.09005 -0.3086 0.06319 -0.31433 0.08102 C -0.31537 0.08426 -0.31667 0.09074 -0.31836 0.09352 C -0.31914 0.09514 -0.32032 0.09606 -0.32136 0.09722 C -0.32565 0.11227 -0.32045 0.09768 -0.32748 0.1081 C -0.32839 0.10949 -0.32865 0.1118 -0.32943 0.11342 C -0.33034 0.11481 -0.33151 0.11574 -0.33256 0.1169 C -0.33542 0.12083 -0.33959 0.12685 -0.34271 0.12963 C -0.34401 0.13079 -0.34545 0.13171 -0.34675 0.1331 C -0.34883 0.13542 -0.35065 0.13842 -0.35274 0.14051 C -0.35417 0.14167 -0.35547 0.14305 -0.35677 0.14398 C -0.35782 0.14467 -0.35899 0.14491 -0.3599 0.14583 C -0.36094 0.14676 -0.36185 0.14838 -0.36289 0.1493 C -0.36394 0.15023 -0.36498 0.15046 -0.36602 0.15116 C -0.36732 0.15231 -0.36862 0.1537 -0.37006 0.15486 C -0.37578 0.15926 -0.37032 0.15393 -0.37709 0.15833 C -0.37852 0.15926 -0.37969 0.16134 -0.38112 0.16204 C -0.38308 0.16296 -0.39844 0.16551 -0.39935 0.16574 C -0.40651 0.16505 -0.41368 0.16481 -0.42071 0.16389 C -0.42175 0.16366 -0.42266 0.1625 -0.4237 0.16204 C -0.42513 0.16134 -0.42644 0.16088 -0.42774 0.16018 C -0.42878 0.15903 -0.42969 0.15764 -0.43086 0.15671 C -0.43177 0.15579 -0.43295 0.15579 -0.43386 0.15486 C -0.43503 0.15347 -0.43581 0.15116 -0.43685 0.1493 C -0.44258 0.14097 -0.4375 0.15185 -0.44401 0.13866 C -0.44506 0.13634 -0.44584 0.13356 -0.44701 0.13148 C -0.44818 0.12917 -0.44987 0.12801 -0.45105 0.12592 C -0.45222 0.1243 -0.45313 0.12245 -0.45417 0.1206 C -0.45443 0.11829 -0.45443 0.11551 -0.45521 0.11342 C -0.45586 0.11111 -0.4573 0.10995 -0.45821 0.1081 C -0.45899 0.10625 -0.45964 0.1044 -0.46016 0.10255 C -0.46094 0.10023 -0.46146 0.09768 -0.46224 0.09537 C -0.46315 0.09282 -0.46446 0.09074 -0.46524 0.08819 C -0.46615 0.08588 -0.46641 0.0831 -0.46732 0.08102 C -0.4681 0.07893 -0.4694 0.07755 -0.47032 0.07546 C -0.47149 0.07338 -0.47227 0.0706 -0.47344 0.06829 C -0.4819 0.05069 -0.47058 0.07685 -0.47943 0.05579 C -0.47982 0.05347 -0.48008 0.05092 -0.48047 0.04861 C -0.48112 0.04491 -0.48203 0.04143 -0.48256 0.03773 L -0.48347 0.03055 C -0.48243 -0.02523 -0.48256 -0.00185 -0.48256 -0.03958 L -0.48256 -0.03611 " pathEditMode="relative" ptsTypes="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0.00231 -0.00534 0.00509 -0.00821 0.00717 C -0.00951 0.0081 -0.01094 0.0081 -0.01224 0.00903 C -0.01368 0.00995 -0.01485 0.0118 -0.01628 0.0125 C -0.01862 0.01366 -0.0211 0.01342 -0.02344 0.01435 C -0.02618 0.01528 -0.02878 0.01667 -0.03151 0.01782 C -0.03282 0.01852 -0.03425 0.01898 -0.03555 0.01967 C -0.03985 0.02222 -0.0375 0.02106 -0.04258 0.02338 C -0.04571 0.02685 -0.0461 0.02778 -0.04974 0.03055 C -0.05222 0.03241 -0.0543 0.03287 -0.05677 0.03426 C -0.06706 0.03935 -0.05131 0.03217 -0.06394 0.03773 C -0.06498 0.03889 -0.06589 0.04028 -0.06693 0.04143 C -0.07175 0.0456 -0.08334 0.04467 -0.08516 0.04491 C -0.09089 0.04444 -0.09675 0.04421 -0.10248 0.04305 C -0.10352 0.04305 -0.10821 0.04051 -0.10951 0.03958 C -0.11094 0.03842 -0.11211 0.0368 -0.11355 0.03588 C -0.11524 0.03495 -0.11693 0.03472 -0.11862 0.03426 C -0.12006 0.03287 -0.12136 0.03194 -0.12266 0.03055 C -0.1237 0.0294 -0.12461 0.02778 -0.12578 0.02685 C -0.12709 0.02592 -0.12852 0.02592 -0.12982 0.02523 C -0.13086 0.02454 -0.1319 0.02407 -0.13282 0.02338 C -0.14532 0.01389 -0.12982 0.02523 -0.13998 0.0162 C -0.14089 0.01528 -0.14193 0.01481 -0.14297 0.01435 C -0.1444 0.01366 -0.15144 0.01111 -0.15417 0.00903 C -0.15547 0.00787 -0.15677 0.00625 -0.15821 0.00532 C -0.15977 0.0044 -0.16159 0.00417 -0.16328 0.00347 C -0.16459 0.00301 -0.16602 0.00231 -0.16732 0.00162 C -0.16836 0.00116 -0.16927 0.00046 -0.17032 0 C -0.17201 -0.00093 -0.1737 -0.00139 -0.17539 -0.00185 C -0.1806 -0.00347 -0.18282 -0.00324 -0.18763 -0.00556 C -0.19141 -0.00718 -0.19063 -0.00787 -0.19467 -0.01088 C -0.19571 -0.01158 -0.19675 -0.01204 -0.19766 -0.01273 C -0.19909 -0.01366 -0.20039 -0.01551 -0.20183 -0.0162 C -0.20339 -0.01736 -0.20521 -0.01736 -0.20677 -0.01806 C -0.20821 -0.01852 -0.20951 -0.01921 -0.21094 -0.01991 C -0.21289 -0.02107 -0.21485 -0.02245 -0.21693 -0.02338 C -0.22032 -0.025 -0.2237 -0.02593 -0.22709 -0.02708 L -0.23217 -0.02894 C -0.23828 -0.02824 -0.2444 -0.02847 -0.25039 -0.02708 C -0.25196 -0.02662 -0.253 -0.02454 -0.25443 -0.02338 C -0.25743 -0.02153 -0.26055 -0.01991 -0.26355 -0.01806 C -0.26459 -0.01759 -0.26576 -0.01736 -0.26667 -0.0162 C -0.27539 -0.00602 -0.26433 -0.01829 -0.27266 -0.01088 C -0.27396 -0.00972 -0.27917 -0.00278 -0.27982 -0.00185 C -0.28451 0.00532 -0.28138 0.00185 -0.28594 0.01065 C -0.28776 0.01458 -0.29037 0.01736 -0.29193 0.02153 C -0.29349 0.02546 -0.29532 0.03055 -0.29701 0.03426 C -0.29831 0.0368 -0.29974 0.03889 -0.30105 0.04143 C -0.30144 0.04305 -0.30157 0.04514 -0.30209 0.04676 C -0.30326 0.05046 -0.30482 0.05393 -0.30612 0.05764 L -0.30821 0.06296 C -0.30886 0.06481 -0.30964 0.06643 -0.31016 0.06829 C -0.31628 0.09005 -0.3086 0.06319 -0.31433 0.08102 C -0.31537 0.08426 -0.31667 0.09074 -0.31836 0.09352 C -0.31914 0.09514 -0.32032 0.09606 -0.32136 0.09722 C -0.32565 0.11227 -0.32045 0.09768 -0.32748 0.1081 C -0.32839 0.10949 -0.32865 0.1118 -0.32943 0.11342 C -0.33034 0.11481 -0.33151 0.11574 -0.33256 0.1169 C -0.33542 0.12083 -0.33959 0.12685 -0.34271 0.12963 C -0.34401 0.13079 -0.34545 0.13171 -0.34675 0.1331 C -0.34883 0.13542 -0.35065 0.13842 -0.35274 0.14051 C -0.35417 0.14167 -0.35547 0.14305 -0.35677 0.14398 C -0.35782 0.14467 -0.35899 0.14491 -0.3599 0.14583 C -0.36094 0.14676 -0.36185 0.14838 -0.36289 0.1493 C -0.36394 0.15023 -0.36498 0.15046 -0.36602 0.15116 C -0.36732 0.15231 -0.36862 0.1537 -0.37006 0.15486 C -0.37578 0.15926 -0.37032 0.15393 -0.37709 0.15833 C -0.37852 0.15926 -0.37969 0.16134 -0.38112 0.16204 C -0.38308 0.16296 -0.39844 0.16551 -0.39935 0.16574 C -0.40651 0.16505 -0.41368 0.16481 -0.42071 0.16389 C -0.42175 0.16366 -0.42266 0.1625 -0.4237 0.16204 C -0.42513 0.16134 -0.42644 0.16088 -0.42774 0.16018 C -0.42878 0.15903 -0.42969 0.15764 -0.43086 0.15671 C -0.43177 0.15579 -0.43295 0.15579 -0.43386 0.15486 C -0.43503 0.15347 -0.43581 0.15116 -0.43685 0.1493 C -0.44258 0.14097 -0.4375 0.15185 -0.44401 0.13866 C -0.44506 0.13634 -0.44584 0.13356 -0.44701 0.13148 C -0.44818 0.12917 -0.44987 0.12801 -0.45105 0.12592 C -0.45222 0.1243 -0.45313 0.12245 -0.45417 0.1206 C -0.45443 0.11829 -0.45443 0.11551 -0.45521 0.11342 C -0.45586 0.11111 -0.4573 0.10995 -0.45821 0.1081 C -0.45899 0.10625 -0.45964 0.1044 -0.46016 0.10255 C -0.46094 0.10023 -0.46146 0.09768 -0.46224 0.09537 C -0.46315 0.09282 -0.46446 0.09074 -0.46524 0.08819 C -0.46615 0.08588 -0.46641 0.0831 -0.46732 0.08102 C -0.4681 0.07893 -0.4694 0.07755 -0.47032 0.07546 C -0.47149 0.07338 -0.47227 0.0706 -0.47344 0.06829 C -0.4819 0.05069 -0.47058 0.07685 -0.47943 0.05579 C -0.47982 0.05347 -0.48008 0.05092 -0.48047 0.04861 C -0.48112 0.04491 -0.48203 0.04143 -0.48256 0.03773 L -0.48347 0.03055 C -0.48243 -0.02523 -0.48256 -0.00185 -0.48256 -0.03958 L -0.48256 -0.03611 " pathEditMode="relative" ptsTypes="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0.00023 C -0.00274 0.00232 -0.00534 0.00509 -0.0082 0.00718 C -0.00951 0.0081 -0.01094 0.0081 -0.01224 0.00903 C -0.01367 0.00996 -0.01485 0.01181 -0.01628 0.0125 C -0.01862 0.01366 -0.0211 0.01343 -0.02344 0.01435 C -0.02617 0.01528 -0.02878 0.01667 -0.03151 0.01783 C -0.03281 0.01852 -0.03425 0.01898 -0.03555 0.01968 C -0.03985 0.02222 -0.0375 0.02107 -0.04258 0.02338 C -0.0457 0.02685 -0.0461 0.02778 -0.04974 0.03056 C -0.05222 0.03241 -0.0543 0.03287 -0.05677 0.03426 C -0.06706 0.03935 -0.0513 0.03218 -0.06393 0.03773 C -0.06498 0.03889 -0.06589 0.04028 -0.06693 0.04144 C -0.07175 0.0456 -0.08334 0.04468 -0.08516 0.04491 C -0.09089 0.04445 -0.09675 0.04421 -0.10261 0.04306 C -0.10365 0.04306 -0.1082 0.04051 -0.10951 0.03958 C -0.11094 0.03843 -0.11211 0.03681 -0.11354 0.03588 C -0.11524 0.03496 -0.11693 0.03472 -0.11875 0.03426 C -0.12005 0.03287 -0.12136 0.03195 -0.12266 0.03056 C -0.1237 0.0294 -0.12461 0.02778 -0.12578 0.02685 C -0.12709 0.02593 -0.12852 0.02593 -0.12995 0.02523 C -0.13086 0.02454 -0.1319 0.02408 -0.13281 0.02338 C -0.14531 0.01389 -0.12995 0.02523 -0.14011 0.01621 C -0.14089 0.01528 -0.14193 0.01482 -0.1431 0.01435 C -0.1444 0.01366 -0.15143 0.01111 -0.15417 0.00903 C -0.1556 0.00787 -0.1569 0.00625 -0.1582 0.00533 C -0.15977 0.0044 -0.16159 0.00417 -0.16328 0.00347 C -0.16459 0.00301 -0.16602 0.00232 -0.16732 0.00162 C -0.16836 0.00116 -0.1694 0.00046 -0.17031 -1.48148E-6 C -0.17201 -0.00092 -0.1737 -0.00139 -0.17539 -0.00185 C -0.1806 -0.00347 -0.18281 -0.00324 -0.18763 -0.00555 C -0.19141 -0.00717 -0.19076 -0.00787 -0.19466 -0.01088 C -0.1957 -0.01157 -0.19675 -0.01204 -0.19766 -0.01273 C -0.19909 -0.01366 -0.20039 -0.01551 -0.20195 -0.0162 C -0.20339 -0.01736 -0.20521 -0.01736 -0.20677 -0.01805 C -0.2082 -0.01852 -0.20951 -0.01921 -0.21094 -0.01991 C -0.21289 -0.02106 -0.21485 -0.02245 -0.21693 -0.02338 C -0.22031 -0.025 -0.2237 -0.02592 -0.22709 -0.02708 L -0.23216 -0.02893 C -0.23828 -0.02824 -0.2444 -0.02847 -0.25039 -0.02708 C -0.25195 -0.02662 -0.253 -0.02454 -0.25443 -0.02338 C -0.25742 -0.02153 -0.26055 -0.01991 -0.26354 -0.01805 C -0.26459 -0.01759 -0.26576 -0.01736 -0.26667 -0.0162 C -0.27539 -0.00602 -0.26432 -0.01829 -0.27266 -0.01088 C -0.27396 -0.00972 -0.27917 -0.00278 -0.27982 -0.00185 C -0.28451 0.00533 -0.28138 0.00185 -0.28594 0.01065 C -0.28776 0.01458 -0.29037 0.01736 -0.29193 0.02153 C -0.29349 0.02546 -0.29531 0.03056 -0.29701 0.03426 C -0.29831 0.03681 -0.29974 0.03889 -0.30104 0.04144 C -0.30143 0.04306 -0.30156 0.04514 -0.30209 0.04676 C -0.30326 0.05046 -0.30482 0.05394 -0.30612 0.05764 L -0.3082 0.06296 C -0.30886 0.06482 -0.30964 0.06644 -0.31016 0.06829 C -0.31628 0.09005 -0.3086 0.0632 -0.31432 0.08102 C -0.31537 0.08426 -0.31667 0.09074 -0.31836 0.09352 C -0.31914 0.09514 -0.32031 0.09607 -0.32136 0.09722 C -0.32565 0.11227 -0.32044 0.09769 -0.32748 0.1081 C -0.32839 0.10949 -0.32865 0.11181 -0.32943 0.11343 C -0.33034 0.11482 -0.33151 0.11574 -0.33255 0.1169 C -0.33542 0.12083 -0.33959 0.12685 -0.34271 0.12963 C -0.34401 0.13079 -0.34544 0.13171 -0.34675 0.1331 C -0.34883 0.13542 -0.35065 0.13843 -0.35274 0.14051 C -0.35417 0.14167 -0.35547 0.14306 -0.35677 0.14398 C -0.35781 0.14468 -0.35899 0.14491 -0.3599 0.14583 C -0.36094 0.14676 -0.36185 0.14838 -0.36289 0.14931 C -0.36393 0.15023 -0.36498 0.15046 -0.36602 0.15116 C -0.36732 0.15232 -0.36862 0.15371 -0.37005 0.15486 C -0.37578 0.15926 -0.37031 0.15394 -0.37709 0.15833 C -0.37852 0.15926 -0.37969 0.16134 -0.38112 0.16204 C -0.38307 0.16296 -0.39844 0.16551 -0.39935 0.16574 C -0.40651 0.16505 -0.41367 0.16482 -0.4207 0.16389 C -0.42175 0.16366 -0.42266 0.1625 -0.4237 0.16204 C -0.42513 0.16134 -0.42643 0.16088 -0.42774 0.16019 C -0.42878 0.15903 -0.42969 0.15764 -0.43086 0.15671 C -0.43177 0.15579 -0.43294 0.15579 -0.43386 0.15486 C -0.43503 0.15347 -0.43581 0.15116 -0.43685 0.14931 C -0.44258 0.14097 -0.4375 0.15185 -0.44401 0.13866 C -0.44505 0.13634 -0.44584 0.13357 -0.44701 0.13148 C -0.44818 0.12917 -0.44987 0.12801 -0.45104 0.12593 C -0.45222 0.12431 -0.45313 0.12246 -0.45417 0.1206 C -0.45443 0.11829 -0.45443 0.11551 -0.45521 0.11343 C -0.45586 0.11111 -0.45729 0.10996 -0.4582 0.1081 C -0.45899 0.10625 -0.45964 0.1044 -0.46016 0.10255 C -0.46094 0.10023 -0.46146 0.09769 -0.46224 0.09537 C -0.46315 0.09283 -0.46445 0.09074 -0.46524 0.0882 C -0.46615 0.08588 -0.46641 0.0831 -0.46732 0.08102 C -0.4681 0.07894 -0.4694 0.07755 -0.47031 0.07546 C -0.47149 0.07338 -0.47227 0.0706 -0.47344 0.06829 C -0.4819 0.0507 -0.47057 0.07685 -0.47943 0.05579 C -0.47982 0.05347 -0.48008 0.05093 -0.48047 0.04861 C -0.48112 0.04491 -0.48203 0.04144 -0.48255 0.03773 L -0.48347 0.03056 C -0.48242 -0.02523 -0.48255 -0.00185 -0.48255 -0.03958 L -0.48255 -0.03611 " pathEditMode="relative" rAng="0" ptsTypes="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6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4815 L -8.33333E-7 -0.04791 C -0.00286 -0.04514 -0.00547 -0.04166 -0.00846 -0.03889 C -0.00976 -0.03773 -0.0112 -0.03773 -0.0125 -0.03657 C -0.01406 -0.03518 -0.01523 -0.03287 -0.01667 -0.03194 C -0.01901 -0.03055 -0.02161 -0.03078 -0.02396 -0.02963 C -0.02682 -0.02847 -0.02943 -0.02662 -0.03216 -0.02523 C -0.03359 -0.0243 -0.03503 -0.02361 -0.03633 -0.02268 C -0.04075 -0.01944 -0.03828 -0.02106 -0.04349 -0.01805 C -0.04661 -0.01342 -0.04713 -0.01227 -0.05078 -0.00879 C -0.05325 -0.00625 -0.05547 -0.00578 -0.05794 -0.00393 C -0.06849 0.00255 -0.05234 -0.00671 -0.06523 0.00047 C -0.06628 0.00209 -0.06732 0.00371 -0.06836 0.00533 C -0.07318 0.01065 -0.08503 0.00949 -0.08698 0.00973 C -0.09271 0.00926 -0.0987 0.0088 -0.10456 0.00741 C -0.1056 0.00741 -0.11042 0.00417 -0.11172 0.00301 C -0.11315 0.00139 -0.11445 -0.00069 -0.11588 -0.00185 C -0.11758 -0.00301 -0.11927 -0.00324 -0.12109 -0.00393 C -0.12253 -0.00578 -0.12383 -0.00694 -0.12513 -0.00879 C -0.12617 -0.01018 -0.12721 -0.01227 -0.12838 -0.01342 C -0.12969 -0.01481 -0.13112 -0.01481 -0.13242 -0.01551 C -0.13359 -0.01643 -0.13463 -0.01713 -0.13555 -0.01805 C -0.14831 -0.03032 -0.13242 -0.01551 -0.14284 -0.02731 C -0.14375 -0.02847 -0.14479 -0.02893 -0.14583 -0.02963 C -0.14739 -0.03055 -0.15456 -0.03379 -0.15729 -0.03657 C -0.15859 -0.03796 -0.15989 -0.04004 -0.16146 -0.0412 C -0.16302 -0.04236 -0.16484 -0.04282 -0.16654 -0.04375 C -0.16797 -0.04421 -0.1694 -0.04514 -0.1707 -0.04606 C -0.17174 -0.04676 -0.17266 -0.04745 -0.17383 -0.04815 C -0.17552 -0.0493 -0.17721 -0.05 -0.17891 -0.05046 C -0.18424 -0.05254 -0.18646 -0.05231 -0.19141 -0.05532 C -0.19531 -0.0574 -0.19453 -0.05833 -0.19857 -0.06227 C -0.19961 -0.06296 -0.20078 -0.06365 -0.20169 -0.06458 C -0.20312 -0.06574 -0.20443 -0.06805 -0.20586 -0.06898 C -0.20755 -0.0706 -0.20937 -0.0706 -0.21094 -0.07152 C -0.21237 -0.07199 -0.2138 -0.07291 -0.21523 -0.07384 C -0.21719 -0.07523 -0.21914 -0.07708 -0.22135 -0.07824 C -0.22474 -0.08032 -0.22825 -0.08148 -0.23164 -0.0831 L -0.23685 -0.08541 C -0.2431 -0.08449 -0.24935 -0.08495 -0.25547 -0.0831 C -0.25703 -0.0824 -0.25807 -0.07986 -0.2595 -0.07824 C -0.26263 -0.07592 -0.26575 -0.07384 -0.26888 -0.07152 C -0.26992 -0.07083 -0.27109 -0.0706 -0.272 -0.06898 C -0.28099 -0.05578 -0.26966 -0.07176 -0.27812 -0.06227 C -0.27943 -0.06065 -0.28476 -0.05162 -0.28542 -0.05046 C -0.29023 -0.0412 -0.28711 -0.04583 -0.29167 -0.03449 C -0.29362 -0.0294 -0.29622 -0.02569 -0.29779 -0.02037 C -0.29935 -0.01527 -0.3013 -0.00879 -0.30299 -0.00393 C -0.3043 -0.00069 -0.30573 0.00209 -0.30716 0.00533 C -0.30755 0.00741 -0.30768 0.01019 -0.3082 0.01227 C -0.30937 0.0169 -0.31094 0.02153 -0.31224 0.02616 L -0.31445 0.0331 C -0.3151 0.03542 -0.31588 0.0375 -0.31641 0.04005 C -0.32266 0.06806 -0.31484 0.03334 -0.3207 0.05625 C -0.32174 0.06065 -0.32305 0.06898 -0.32474 0.07246 C -0.32552 0.07454 -0.32682 0.0757 -0.32786 0.07732 C -0.33216 0.09676 -0.32695 0.07778 -0.33411 0.09121 C -0.33503 0.09306 -0.33529 0.09607 -0.33607 0.09815 C -0.33698 0.1 -0.33815 0.10116 -0.33919 0.10255 C -0.34219 0.10764 -0.34635 0.11551 -0.34961 0.11898 C -0.35091 0.1206 -0.35234 0.12176 -0.35378 0.12361 C -0.35586 0.12662 -0.35768 0.13033 -0.35976 0.1331 C -0.36133 0.13449 -0.36263 0.13635 -0.36393 0.1375 C -0.36497 0.13843 -0.36614 0.13866 -0.36719 0.14005 C -0.36823 0.14121 -0.36914 0.14329 -0.37018 0.14445 C -0.37122 0.1456 -0.37226 0.14584 -0.37344 0.14676 C -0.37474 0.14838 -0.37604 0.15 -0.37747 0.15162 C -0.38333 0.15718 -0.37773 0.15047 -0.38463 0.15602 C -0.38607 0.15718 -0.38737 0.15996 -0.3888 0.16088 C -0.39075 0.16204 -0.40638 0.16528 -0.40742 0.16574 C -0.41471 0.16482 -0.422 0.16435 -0.42917 0.1632 C -0.43021 0.16297 -0.43112 0.16135 -0.43216 0.16088 C -0.43372 0.15996 -0.43503 0.15926 -0.43633 0.15857 C -0.43737 0.15695 -0.43828 0.1551 -0.43945 0.15394 C -0.44049 0.15278 -0.44167 0.15278 -0.44258 0.15162 C -0.44375 0.14977 -0.44453 0.14676 -0.44557 0.14445 C -0.45143 0.13357 -0.44622 0.14769 -0.45286 0.13079 C -0.45404 0.12778 -0.45482 0.12408 -0.45599 0.12153 C -0.45716 0.11852 -0.45885 0.1169 -0.46016 0.11435 C -0.46133 0.11227 -0.46224 0.10973 -0.46328 0.10741 C -0.46354 0.1044 -0.46354 0.10093 -0.46432 0.09815 C -0.46497 0.09514 -0.46641 0.09375 -0.46745 0.09121 C -0.46823 0.08889 -0.46888 0.08658 -0.4694 0.08403 C -0.47018 0.08125 -0.4707 0.07778 -0.47148 0.07477 C -0.47239 0.07153 -0.47383 0.06898 -0.47461 0.06551 C -0.47552 0.06273 -0.47578 0.05903 -0.47669 0.05625 C -0.47747 0.05371 -0.47878 0.05185 -0.47969 0.04931 C -0.48099 0.04653 -0.48177 0.04283 -0.48294 0.04005 C -0.49154 0.01713 -0.48008 0.05093 -0.48906 0.02385 C -0.48945 0.02084 -0.48971 0.0176 -0.4901 0.01459 C -0.49075 0.00973 -0.49167 0.00533 -0.49219 0.00047 L -0.4931 -0.00879 C -0.49206 -0.08078 -0.49219 -0.05046 -0.49219 -0.09907 L -0.49219 -0.09467 " pathEditMode="relative" rAng="0" ptsTypes="AAAAAAAAAAAAAAA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61" y="814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0.00231 -0.00534 0.00509 -0.00821 0.00717 C -0.00951 0.0081 -0.01094 0.0081 -0.01224 0.00903 C -0.01368 0.00995 -0.01485 0.0118 -0.01628 0.0125 C -0.01862 0.01366 -0.0211 0.01342 -0.02344 0.01435 C -0.02618 0.01528 -0.02878 0.01667 -0.03151 0.01782 C -0.03282 0.01852 -0.03425 0.01898 -0.03555 0.01967 C -0.03985 0.02222 -0.0375 0.02106 -0.04258 0.02338 C -0.04571 0.02685 -0.0461 0.02778 -0.04974 0.03055 C -0.05222 0.03241 -0.0543 0.03287 -0.05677 0.03426 C -0.06706 0.03935 -0.05131 0.03217 -0.06394 0.03773 C -0.06498 0.03889 -0.06589 0.04028 -0.06693 0.04143 C -0.07175 0.0456 -0.08334 0.04467 -0.08516 0.04491 C -0.09089 0.04444 -0.09675 0.04421 -0.10248 0.04305 C -0.10352 0.04305 -0.10821 0.04051 -0.10951 0.03958 C -0.11094 0.03842 -0.11211 0.0368 -0.11355 0.03588 C -0.11524 0.03495 -0.11693 0.03472 -0.11862 0.03426 C -0.12006 0.03287 -0.12136 0.03194 -0.12266 0.03055 C -0.1237 0.0294 -0.12461 0.02778 -0.12578 0.02685 C -0.12709 0.02592 -0.12852 0.02592 -0.12982 0.02523 C -0.13086 0.02454 -0.1319 0.02407 -0.13282 0.02338 C -0.14532 0.01389 -0.12982 0.02523 -0.13998 0.0162 C -0.14089 0.01528 -0.14193 0.01481 -0.14297 0.01435 C -0.1444 0.01366 -0.15144 0.01111 -0.15417 0.00903 C -0.15547 0.00787 -0.15677 0.00625 -0.15821 0.00532 C -0.15977 0.0044 -0.16159 0.00417 -0.16328 0.00347 C -0.16459 0.00301 -0.16602 0.00231 -0.16732 0.00162 C -0.16836 0.00116 -0.16927 0.00046 -0.17032 0 C -0.17201 -0.00093 -0.1737 -0.00139 -0.17539 -0.00185 C -0.1806 -0.00347 -0.18282 -0.00324 -0.18763 -0.00556 C -0.19141 -0.00718 -0.19063 -0.00787 -0.19467 -0.01088 C -0.19571 -0.01158 -0.19675 -0.01204 -0.19766 -0.01273 C -0.19909 -0.01366 -0.20039 -0.01551 -0.20183 -0.0162 C -0.20339 -0.01736 -0.20521 -0.01736 -0.20677 -0.01806 C -0.20821 -0.01852 -0.20951 -0.01921 -0.21094 -0.01991 C -0.21289 -0.02107 -0.21485 -0.02245 -0.21693 -0.02338 C -0.22032 -0.025 -0.2237 -0.02593 -0.22709 -0.02708 L -0.23217 -0.02894 C -0.23828 -0.02824 -0.2444 -0.02847 -0.25039 -0.02708 C -0.25196 -0.02662 -0.253 -0.02454 -0.25443 -0.02338 C -0.25743 -0.02153 -0.26055 -0.01991 -0.26355 -0.01806 C -0.26459 -0.01759 -0.26576 -0.01736 -0.26667 -0.0162 C -0.27539 -0.00602 -0.26433 -0.01829 -0.27266 -0.01088 C -0.27396 -0.00972 -0.27917 -0.00278 -0.27982 -0.00185 C -0.28451 0.00532 -0.28138 0.00185 -0.28594 0.01065 C -0.28776 0.01458 -0.29037 0.01736 -0.29193 0.02153 C -0.29349 0.02546 -0.29532 0.03055 -0.29701 0.03426 C -0.29831 0.0368 -0.29974 0.03889 -0.30105 0.04143 C -0.30144 0.04305 -0.30157 0.04514 -0.30209 0.04676 C -0.30326 0.05046 -0.30482 0.05393 -0.30612 0.05764 L -0.30821 0.06296 C -0.30886 0.06481 -0.30964 0.06643 -0.31016 0.06829 C -0.31628 0.09005 -0.3086 0.06319 -0.31433 0.08102 C -0.31537 0.08426 -0.31667 0.09074 -0.31836 0.09352 C -0.31914 0.09514 -0.32032 0.09606 -0.32136 0.09722 C -0.32565 0.11227 -0.32045 0.09768 -0.32748 0.1081 C -0.32839 0.10949 -0.32865 0.1118 -0.32943 0.11342 C -0.33034 0.11481 -0.33151 0.11574 -0.33256 0.1169 C -0.33542 0.12083 -0.33959 0.12685 -0.34271 0.12963 C -0.34401 0.13079 -0.34545 0.13171 -0.34675 0.1331 C -0.34883 0.13542 -0.35065 0.13842 -0.35274 0.14051 C -0.35417 0.14167 -0.35547 0.14305 -0.35677 0.14398 C -0.35782 0.14467 -0.35899 0.14491 -0.3599 0.14583 C -0.36094 0.14676 -0.36185 0.14838 -0.36289 0.1493 C -0.36394 0.15023 -0.36498 0.15046 -0.36602 0.15116 C -0.36732 0.15231 -0.36862 0.1537 -0.37006 0.15486 C -0.37578 0.15926 -0.37032 0.15393 -0.37709 0.15833 C -0.37852 0.15926 -0.37969 0.16134 -0.38112 0.16204 C -0.38308 0.16296 -0.39844 0.16551 -0.39935 0.16574 C -0.40651 0.16505 -0.41368 0.16481 -0.42071 0.16389 C -0.42175 0.16366 -0.42266 0.1625 -0.4237 0.16204 C -0.42513 0.16134 -0.42644 0.16088 -0.42774 0.16018 C -0.42878 0.15903 -0.42969 0.15764 -0.43086 0.15671 C -0.43177 0.15579 -0.43295 0.15579 -0.43386 0.15486 C -0.43503 0.15347 -0.43581 0.15116 -0.43685 0.1493 C -0.44258 0.14097 -0.4375 0.15185 -0.44401 0.13866 C -0.44506 0.13634 -0.44584 0.13356 -0.44701 0.13148 C -0.44818 0.12917 -0.44987 0.12801 -0.45105 0.12592 C -0.45222 0.1243 -0.45313 0.12245 -0.45417 0.1206 C -0.45443 0.11829 -0.45443 0.11551 -0.45521 0.11342 C -0.45586 0.11111 -0.4573 0.10995 -0.45821 0.1081 C -0.45899 0.10625 -0.45964 0.1044 -0.46016 0.10255 C -0.46094 0.10023 -0.46146 0.09768 -0.46224 0.09537 C -0.46315 0.09282 -0.46446 0.09074 -0.46524 0.08819 C -0.46615 0.08588 -0.46641 0.0831 -0.46732 0.08102 C -0.4681 0.07893 -0.4694 0.07755 -0.47032 0.07546 C -0.47149 0.07338 -0.47227 0.0706 -0.47344 0.06829 C -0.4819 0.05069 -0.47058 0.07685 -0.47943 0.05579 C -0.47982 0.05347 -0.48008 0.05092 -0.48047 0.04861 C -0.48112 0.04491 -0.48203 0.04143 -0.48256 0.03773 L -0.48347 0.03055 C -0.48243 -0.02523 -0.48256 -0.00185 -0.48256 -0.03958 L -0.48256 -0.03611 " pathEditMode="relative" ptsTypes="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301 L -6.25E-7 -0.00278 C -0.00286 -0.0007 -0.0056 0.00208 -0.00846 0.00416 C -0.0099 0.00509 -0.01133 0.00509 -0.01263 0.00601 C -0.01406 0.00694 -0.01536 0.00902 -0.0168 0.00972 C -0.01927 0.01087 -0.02174 0.01064 -0.02422 0.01157 C -0.02695 0.0125 -0.02969 0.01388 -0.03242 0.01504 C -0.03385 0.01574 -0.03529 0.0162 -0.03659 0.01689 C -0.04101 0.01944 -0.03867 0.01828 -0.04388 0.0206 C -0.047 0.0243 -0.04753 0.02523 -0.05117 0.028 C -0.05378 0.02986 -0.05586 0.03032 -0.05846 0.03171 C -0.06901 0.03703 -0.05286 0.02962 -0.06575 0.03541 C -0.06693 0.03657 -0.06784 0.03796 -0.06888 0.03912 C -0.07383 0.04328 -0.08581 0.04236 -0.08763 0.04259 C -0.09349 0.04212 -0.09961 0.04189 -0.10547 0.04074 C -0.10651 0.04074 -0.11133 0.03819 -0.11263 0.03726 C -0.11419 0.03611 -0.11536 0.03425 -0.1168 0.03333 C -0.11862 0.0324 -0.12031 0.03217 -0.122 0.03171 C -0.12357 0.03032 -0.12487 0.02939 -0.12617 0.028 C -0.12721 0.02685 -0.12825 0.02523 -0.12943 0.0243 C -0.13073 0.02337 -0.13216 0.02337 -0.13359 0.02268 C -0.13463 0.02175 -0.13568 0.02129 -0.13659 0.0206 C -0.14948 0.01111 -0.13359 0.02268 -0.14401 0.01342 C -0.14492 0.0125 -0.14596 0.01203 -0.14713 0.01157 C -0.14857 0.01087 -0.15573 0.0081 -0.15859 0.00601 C -0.1599 0.00486 -0.16133 0.00324 -0.16276 0.00231 C -0.16432 0.00138 -0.16628 0.00115 -0.16797 0.00046 C -0.16927 4.81481E-6 -0.17083 -0.0007 -0.17213 -0.00139 C -0.17318 -0.00186 -0.17409 -0.00255 -0.17513 -0.00301 C -0.17695 -0.00394 -0.17865 -0.00463 -0.18047 -0.0051 C -0.18581 -0.00672 -0.18802 -0.00649 -0.19297 -0.0088 C -0.19687 -0.01042 -0.19609 -0.01112 -0.20026 -0.01413 C -0.2013 -0.01482 -0.20234 -0.01528 -0.20325 -0.01598 C -0.20482 -0.0169 -0.20612 -0.01899 -0.20755 -0.01968 C -0.20924 -0.02084 -0.21107 -0.02084 -0.21263 -0.02153 C -0.21419 -0.022 -0.21549 -0.02269 -0.21693 -0.02338 C -0.21901 -0.02454 -0.22096 -0.02593 -0.22318 -0.02686 C -0.22656 -0.02848 -0.23008 -0.0294 -0.23359 -0.03079 L -0.2388 -0.03264 C -0.24505 -0.03195 -0.25143 -0.03218 -0.25755 -0.03079 C -0.25911 -0.0301 -0.26016 -0.02801 -0.26172 -0.02686 C -0.26471 -0.025 -0.26797 -0.02338 -0.27109 -0.02153 C -0.27213 -0.02107 -0.27331 -0.02084 -0.27422 -0.01968 C -0.2832 -0.00926 -0.27187 -0.02176 -0.28047 -0.01413 C -0.28177 -0.01297 -0.28711 -0.00602 -0.28776 -0.0051 C -0.29258 0.00231 -0.28945 -0.00116 -0.29414 0.00763 C -0.29596 0.0118 -0.2987 0.01458 -0.30026 0.01875 C -0.30182 0.02291 -0.30378 0.028 -0.30547 0.03171 C -0.30677 0.03425 -0.30833 0.03657 -0.30963 0.03912 C -0.31003 0.04074 -0.31016 0.04282 -0.31068 0.04444 C -0.31185 0.04837 -0.31354 0.05185 -0.31484 0.05555 L -0.31693 0.06087 C -0.31771 0.06296 -0.31849 0.06458 -0.31901 0.06643 C -0.32526 0.08865 -0.31745 0.06134 -0.32331 0.07939 C -0.32435 0.08263 -0.32565 0.08935 -0.32747 0.09212 C -0.32825 0.09375 -0.32943 0.09467 -0.33047 0.09583 C -0.3349 0.11111 -0.32956 0.09629 -0.33685 0.10694 C -0.33776 0.10833 -0.33802 0.11064 -0.3388 0.11226 C -0.33971 0.11388 -0.34088 0.11481 -0.34206 0.11597 C -0.34492 0.1199 -0.34922 0.12592 -0.35247 0.12893 C -0.35378 0.13009 -0.35534 0.13101 -0.35664 0.1324 C -0.35872 0.13472 -0.36068 0.13773 -0.36276 0.14004 C -0.36419 0.1412 -0.36562 0.14259 -0.36693 0.14351 C -0.36797 0.14421 -0.36914 0.14444 -0.37018 0.14537 C -0.37122 0.14629 -0.37213 0.14791 -0.37318 0.14884 C -0.37435 0.14976 -0.37539 0.15 -0.37643 0.15069 C -0.37773 0.15185 -0.37917 0.15347 -0.3806 0.15462 C -0.38646 0.15902 -0.38086 0.1537 -0.38776 0.1581 C -0.38932 0.15902 -0.39049 0.16111 -0.39193 0.1618 C -0.39401 0.16273 -0.40976 0.16527 -0.41068 0.16574 C -0.4181 0.16481 -0.42539 0.16458 -0.43268 0.16365 C -0.43372 0.16342 -0.43463 0.16226 -0.43581 0.1618 C -0.43724 0.16111 -0.43854 0.16064 -0.43984 0.15995 C -0.44101 0.15879 -0.44193 0.1574 -0.4431 0.15648 C -0.44401 0.15555 -0.44531 0.15555 -0.44622 0.15462 C -0.4474 0.15324 -0.44818 0.15069 -0.44922 0.14884 C -0.45521 0.1405 -0.45 0.15138 -0.45664 0.13796 C -0.45768 0.13564 -0.45846 0.13287 -0.45976 0.13078 C -0.46094 0.12847 -0.46263 0.12731 -0.4638 0.125 C -0.4651 0.12337 -0.46601 0.12152 -0.46706 0.11967 C -0.46732 0.11736 -0.46732 0.11458 -0.4681 0.11226 C -0.46888 0.10995 -0.47031 0.10879 -0.47122 0.10694 C -0.472 0.10509 -0.47266 0.10324 -0.47318 0.10138 C -0.47409 0.09884 -0.47461 0.09629 -0.47539 0.09398 C -0.4763 0.09143 -0.4776 0.08935 -0.47851 0.08657 C -0.47943 0.08425 -0.47969 0.08148 -0.4806 0.07939 C -0.48138 0.07731 -0.48268 0.07592 -0.48372 0.07361 C -0.4849 0.07152 -0.48568 0.06875 -0.48685 0.06643 C -0.49557 0.04861 -0.48398 0.07523 -0.4931 0.0537 C -0.49349 0.05138 -0.49375 0.04884 -0.49414 0.04629 C -0.49479 0.04259 -0.4957 0.03912 -0.49622 0.03541 L -0.49713 0.028 C -0.49609 -0.02871 -0.49622 -0.0051 -0.49622 -0.04329 L -0.49622 -0.03982 " pathEditMode="relative" rAng="0" ptsTypes="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64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4954 L -2.08333E-7 -0.04907 C -0.00286 -0.04653 -0.00547 -0.04282 -0.00833 -0.04005 C -0.00964 -0.03889 -0.01107 -0.03889 -0.01237 -0.03773 C -0.0138 -0.03657 -0.01497 -0.03403 -0.01641 -0.03333 C -0.01875 -0.03171 -0.02122 -0.03194 -0.02357 -0.03079 C -0.0263 -0.02963 -0.02891 -0.02778 -0.03164 -0.02639 C -0.03307 -0.02546 -0.0345 -0.02477 -0.03581 -0.02384 C -0.0401 -0.0206 -0.03776 -0.02222 -0.04284 -0.01921 C -0.04596 -0.01458 -0.04635 -0.01343 -0.05 -0.00972 C -0.05247 -0.00741 -0.05456 -0.00671 -0.05703 -0.00509 C -0.06745 0.00162 -0.05156 -0.00764 -0.06419 -0.00046 C -0.06536 0.00093 -0.06628 0.00278 -0.06732 0.0044 C -0.07214 0.00972 -0.08372 0.00856 -0.08555 0.0088 C -0.09128 0.00833 -0.09727 0.00787 -0.10299 0.00648 C -0.10404 0.00648 -0.10872 0.00301 -0.11003 0.00185 C -0.11146 0.00046 -0.11263 -0.00162 -0.11406 -0.00278 C -0.11575 -0.00417 -0.11745 -0.0044 -0.11914 -0.00509 C -0.12057 -0.00671 -0.12187 -0.0081 -0.12318 -0.00972 C -0.12422 -0.01134 -0.12513 -0.01343 -0.1263 -0.01458 C -0.1276 -0.01574 -0.12904 -0.01574 -0.13047 -0.01667 C -0.13151 -0.01759 -0.13255 -0.01829 -0.13346 -0.01921 C -0.14596 -0.03148 -0.13047 -0.01667 -0.14062 -0.02847 C -0.14154 -0.02963 -0.14258 -0.03032 -0.14362 -0.03079 C -0.14505 -0.03171 -0.15208 -0.03495 -0.15482 -0.03773 C -0.15612 -0.03912 -0.15742 -0.04144 -0.15885 -0.04259 C -0.16042 -0.04375 -0.16237 -0.04398 -0.16406 -0.04491 C -0.16536 -0.0456 -0.1668 -0.04653 -0.1681 -0.04745 C -0.16914 -0.04792 -0.17005 -0.04884 -0.17109 -0.04954 C -0.17279 -0.05069 -0.17448 -0.05116 -0.17617 -0.05185 C -0.18138 -0.05394 -0.18359 -0.0537 -0.18841 -0.05671 C -0.19219 -0.0588 -0.19141 -0.05972 -0.19557 -0.06366 C -0.19661 -0.06435 -0.19766 -0.06505 -0.19857 -0.06597 C -0.2 -0.06713 -0.2013 -0.06968 -0.20273 -0.07037 C -0.2043 -0.07199 -0.20612 -0.07199 -0.20768 -0.07292 C -0.20911 -0.07338 -0.21042 -0.07431 -0.21185 -0.07523 C -0.2138 -0.07685 -0.21575 -0.07847 -0.21784 -0.07986 C -0.22122 -0.08194 -0.22461 -0.0831 -0.22812 -0.08449 L -0.2332 -0.08704 C -0.23932 -0.08611 -0.24544 -0.08634 -0.25143 -0.08449 C -0.25299 -0.08403 -0.25404 -0.08125 -0.25547 -0.07986 C -0.25846 -0.07732 -0.26172 -0.07523 -0.26471 -0.07292 C -0.26575 -0.07222 -0.26693 -0.07199 -0.26784 -0.07037 C -0.27656 -0.05718 -0.26549 -0.07315 -0.27383 -0.06366 C -0.27513 -0.06204 -0.28034 -0.05301 -0.28099 -0.05185 C -0.28568 -0.04259 -0.28255 -0.04699 -0.28711 -0.03565 C -0.28893 -0.03056 -0.29167 -0.02685 -0.29323 -0.02153 C -0.29479 -0.01644 -0.29661 -0.00972 -0.29831 -0.00509 C -0.29961 -0.00162 -0.30104 0.00093 -0.30234 0.0044 C -0.30273 0.00648 -0.30286 0.00903 -0.30339 0.01134 C -0.30456 0.01597 -0.30612 0.0206 -0.30742 0.02546 L -0.3095 0.03218 C -0.31016 0.03472 -0.31094 0.03681 -0.31146 0.03912 C -0.31758 0.06736 -0.3099 0.03264 -0.31562 0.05579 C -0.31667 0.05995 -0.31797 0.06829 -0.31966 0.07199 C -0.32044 0.07407 -0.32161 0.07523 -0.32266 0.07662 C -0.32708 0.0963 -0.32174 0.07731 -0.32891 0.09074 C -0.32982 0.09259 -0.33008 0.0956 -0.33086 0.09768 C -0.33177 0.09954 -0.33294 0.10069 -0.33398 0.10231 C -0.33685 0.10741 -0.34102 0.11505 -0.34414 0.11875 C -0.34544 0.12037 -0.34687 0.12153 -0.34818 0.12338 C -0.35026 0.12639 -0.35208 0.13009 -0.35417 0.13287 C -0.3556 0.13449 -0.35703 0.13611 -0.35833 0.1375 C -0.35937 0.13819 -0.36055 0.13866 -0.36146 0.13981 C -0.3625 0.14097 -0.36341 0.14306 -0.36445 0.14421 C -0.36549 0.1456 -0.36654 0.14583 -0.36758 0.14676 C -0.36888 0.14815 -0.37018 0.15 -0.37161 0.15162 C -0.37734 0.15718 -0.37187 0.15023 -0.37865 0.15602 C -0.38008 0.15718 -0.38125 0.15995 -0.38268 0.16088 C -0.38464 0.16204 -0.40013 0.16528 -0.40104 0.16574 C -0.4082 0.16481 -0.41536 0.16435 -0.42253 0.16319 C -0.42357 0.16296 -0.42448 0.16134 -0.42552 0.16088 C -0.42695 0.15995 -0.42825 0.15926 -0.42956 0.15833 C -0.4306 0.15694 -0.43151 0.15509 -0.43268 0.15393 C -0.43359 0.15278 -0.43477 0.15278 -0.43568 0.15162 C -0.43685 0.14977 -0.43763 0.14676 -0.43867 0.14421 C -0.4444 0.13356 -0.43932 0.14768 -0.44583 0.13056 C -0.44687 0.12755 -0.44766 0.12384 -0.44883 0.12106 C -0.45 0.11806 -0.45169 0.11667 -0.45286 0.11389 C -0.45417 0.11181 -0.45508 0.10949 -0.45612 0.10694 C -0.45638 0.10393 -0.45638 0.10046 -0.45716 0.09768 C -0.45781 0.09468 -0.45924 0.09329 -0.46016 0.09074 C -0.46094 0.08843 -0.46159 0.08611 -0.46211 0.08356 C -0.46289 0.08056 -0.46341 0.07731 -0.46419 0.07431 C -0.4651 0.07106 -0.46641 0.06829 -0.46719 0.06505 C -0.4681 0.06204 -0.46836 0.05833 -0.46927 0.05579 C -0.47005 0.05301 -0.47135 0.05116 -0.47227 0.04838 C -0.47344 0.04583 -0.47422 0.04213 -0.47539 0.03912 C -0.48385 0.01643 -0.47253 0.05023 -0.48138 0.02292 C -0.48177 0.01991 -0.48203 0.01667 -0.48242 0.01366 C -0.48307 0.0088 -0.48398 0.0044 -0.4845 -0.00046 L -0.48542 -0.00972 C -0.48437 -0.08218 -0.4845 -0.05185 -0.4845 -0.10069 L -0.4845 -0.0963 " pathEditMode="relative" rAng="0" ptsTypes="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8 -0.00787 -0.00729 -0.01597 -0.0112 -0.02338 C -0.01784 -0.03588 -0.02253 -0.04167 -0.03047 -0.05046 C -0.03451 -0.05486 -0.03828 -0.05972 -0.04258 -0.06296 C -0.05013 -0.06875 -0.05612 -0.06898 -0.06393 -0.07014 L -0.09831 -0.06852 C -0.1431 -0.06643 -0.12643 -0.07268 -0.14805 -0.06296 C -0.15716 -0.06435 -0.16419 -0.06667 -0.17331 -0.06296 C -0.17995 -0.06042 -0.1862 -0.05602 -0.19258 -0.05231 C -0.1957 -0.05046 -0.1987 -0.04861 -0.20169 -0.04676 L -0.20781 -0.04329 C -0.24492 0.00532 -0.21667 -0.02917 -0.25235 0.00903 C -0.26458 0.02199 -0.26537 0.02616 -0.27774 0.03403 C -0.28828 0.04097 -0.29427 0.04074 -0.30612 0.04306 C -0.31706 0.04792 -0.31875 0.04954 -0.33646 0.04306 C -0.34401 0.04051 -0.34974 0.02963 -0.35677 0.02523 C -0.37188 0.01528 -0.36328 0.01991 -0.37708 0.01435 C -0.37839 0.01366 -0.38047 0.01019 -0.38112 0.0125 C -0.38242 0.01806 -0.38112 0.02454 -0.38112 0.03056 L -0.38112 0.03056 " pathEditMode="relative" ptsTypes="AAAAAAAAAAAAAAAAAAA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2686 L 2.91667E-6 -0.02686 C -0.00482 -0.03172 -0.00925 -0.03681 -0.01407 -0.04144 C -0.0224 -0.04908 -0.02839 -0.05278 -0.03828 -0.05811 C -0.04336 -0.06088 -0.04818 -0.06389 -0.05352 -0.06575 C -0.06302 -0.06945 -0.07058 -0.06945 -0.08034 -0.07014 L -0.12344 -0.06922 C -0.17969 -0.06806 -0.15886 -0.07176 -0.18594 -0.06575 C -0.1974 -0.06667 -0.20625 -0.06806 -0.21771 -0.06575 C -0.22604 -0.06436 -0.23386 -0.06158 -0.2418 -0.05926 C -0.24571 -0.05811 -0.24948 -0.05695 -0.25326 -0.05579 L -0.26094 -0.05371 C -0.30755 -0.02362 -0.27214 -0.04491 -0.31693 -0.0213 C -0.33229 -0.01343 -0.33321 -0.01088 -0.3487 -0.00602 C -0.36198 -0.00162 -0.36953 -0.00186 -0.38438 -0.00047 C -0.39818 0.00254 -0.40026 0.0037 -0.42253 -0.00047 C -0.4319 -0.00186 -0.4392 -0.00857 -0.44792 -0.01135 C -0.46693 -0.0176 -0.45612 -0.01459 -0.47344 -0.01806 C -0.47513 -0.01852 -0.47774 -0.02061 -0.47852 -0.01922 C -0.48021 -0.01575 -0.47852 -0.01181 -0.47852 -0.00811 L -0.47852 -0.00787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7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8 -0.00787 -0.00729 -0.01597 -0.0112 -0.02338 C -0.01784 -0.03588 -0.02253 -0.04167 -0.03047 -0.05046 C -0.03451 -0.05486 -0.03828 -0.05972 -0.04258 -0.06296 C -0.05013 -0.06875 -0.05612 -0.06898 -0.06393 -0.07014 L -0.09831 -0.06852 C -0.1431 -0.06643 -0.12643 -0.07268 -0.14805 -0.06296 C -0.15716 -0.06435 -0.16419 -0.06667 -0.17331 -0.06296 C -0.17995 -0.06042 -0.1862 -0.05602 -0.19258 -0.05231 C -0.1957 -0.05046 -0.1987 -0.04861 -0.20169 -0.04676 L -0.20781 -0.04329 C -0.24492 0.00532 -0.21667 -0.02917 -0.25235 0.00903 C -0.26458 0.02199 -0.26537 0.02616 -0.27774 0.03403 C -0.28828 0.04097 -0.29427 0.04074 -0.30612 0.04306 C -0.31706 0.04792 -0.31875 0.04954 -0.33646 0.04306 C -0.34401 0.04051 -0.34974 0.02963 -0.35677 0.02523 C -0.37188 0.01528 -0.36328 0.01991 -0.37708 0.01435 C -0.37839 0.01366 -0.38047 0.01019 -0.38112 0.0125 C -0.38242 0.01806 -0.38112 0.02454 -0.38112 0.03056 L -0.38112 0.03056 " pathEditMode="relative" ptsTypes="AAAAAAAAAAAAAAAAAA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8 -0.00787 -0.00729 -0.01597 -0.0112 -0.02338 C -0.01784 -0.03588 -0.02253 -0.04167 -0.03047 -0.05046 C -0.03451 -0.05486 -0.03828 -0.05972 -0.04258 -0.06296 C -0.05013 -0.06875 -0.05612 -0.06898 -0.06393 -0.07014 L -0.09831 -0.06852 C -0.1431 -0.06643 -0.12643 -0.07268 -0.14805 -0.06296 C -0.15716 -0.06435 -0.16419 -0.06667 -0.17331 -0.06296 C -0.17995 -0.06042 -0.1862 -0.05602 -0.19258 -0.05231 C -0.1957 -0.05046 -0.1987 -0.04861 -0.20169 -0.04676 L -0.20781 -0.04329 C -0.24492 0.00532 -0.21667 -0.02917 -0.25235 0.00903 C -0.26458 0.02199 -0.26537 0.02616 -0.27774 0.03403 C -0.28828 0.04097 -0.29427 0.04074 -0.30612 0.04306 C -0.31706 0.04792 -0.31875 0.04954 -0.33646 0.04306 C -0.34401 0.04051 -0.34974 0.02963 -0.35677 0.02523 C -0.37188 0.01528 -0.36328 0.01991 -0.37708 0.01435 C -0.37839 0.01366 -0.38047 0.01019 -0.38112 0.0125 C -0.38242 0.01806 -0.38112 0.02454 -0.38112 0.03056 L -0.38112 0.03056 " pathEditMode="relative" ptsTypes="AAAA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0023 C -0.00377 -0.00787 -0.00729 -0.01597 -0.0112 -0.02338 C -0.01783 -0.03588 -0.02252 -0.04167 -0.03047 -0.05046 C -0.0345 -0.05486 -0.03828 -0.05972 -0.04257 -0.06296 C -0.05013 -0.06875 -0.05612 -0.06898 -0.06393 -0.07014 L -0.0983 -0.06852 C -0.1431 -0.06643 -0.12644 -0.07268 -0.14805 -0.06296 C -0.15717 -0.06435 -0.1642 -0.06667 -0.17331 -0.06296 C -0.17995 -0.06042 -0.1862 -0.05602 -0.19258 -0.05231 C -0.19571 -0.05046 -0.1987 -0.04861 -0.2017 -0.04676 L -0.20782 -0.04329 C -0.24493 0.00532 -0.21667 -0.02917 -0.25235 0.00903 C -0.26459 0.02199 -0.26537 0.02616 -0.27774 0.03403 C -0.28829 0.04097 -0.29428 0.04074 -0.30612 0.04306 C -0.31706 0.04792 -0.31875 0.04954 -0.33646 0.04306 C -0.34402 0.04051 -0.34974 0.02963 -0.35678 0.02523 C -0.37188 0.01528 -0.36329 0.01991 -0.37709 0.01435 C -0.37839 0.01366 -0.38047 0.01019 -0.38112 0.0125 C -0.38243 0.01806 -0.38112 0.02454 -0.38112 0.03056 L -0.38112 0.03079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-1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0.00023 C -0.00378 -0.00787 -0.00729 -0.01598 -0.0112 -0.02338 C -0.01784 -0.03588 -0.02253 -0.04167 -0.03047 -0.05047 C -0.03451 -0.05487 -0.03828 -0.05973 -0.04258 -0.06297 C -0.05013 -0.06875 -0.05612 -0.06899 -0.06393 -0.07014 L -0.09831 -0.06852 C -0.1431 -0.06644 -0.12643 -0.07269 -0.14805 -0.06297 C -0.15716 -0.06436 -0.16419 -0.06667 -0.17331 -0.06297 C -0.17995 -0.06042 -0.1862 -0.05602 -0.19258 -0.05232 C -0.1957 -0.05047 -0.1987 -0.04862 -0.20169 -0.04676 L -0.20781 -0.04329 C -0.24492 0.00532 -0.21667 -0.02917 -0.25235 0.00902 C -0.26459 0.02199 -0.26537 0.02615 -0.27774 0.03402 C -0.28828 0.04097 -0.29427 0.04074 -0.30612 0.04305 C -0.31706 0.04791 -0.31875 0.04953 -0.33646 0.04305 C -0.34401 0.0405 -0.34974 0.02963 -0.35677 0.02523 C -0.37188 0.01527 -0.36328 0.0199 -0.37709 0.01435 C -0.37839 0.01365 -0.38047 0.01018 -0.38112 0.0125 C -0.38242 0.01805 -0.38112 0.02453 -0.38112 0.03055 L -0.38112 0.03078 " pathEditMode="relative" rAng="0" ptsTypes="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-115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78 -0.00787 -0.00729 -0.01597 -0.0112 -0.02338 C -0.01784 -0.03588 -0.02253 -0.04167 -0.03047 -0.05046 C -0.03451 -0.05486 -0.03828 -0.05972 -0.04258 -0.06296 C -0.05013 -0.06875 -0.05612 -0.06898 -0.06393 -0.07014 L -0.09831 -0.06852 C -0.1431 -0.06643 -0.12643 -0.07268 -0.14805 -0.06296 C -0.15716 -0.06435 -0.16419 -0.06667 -0.17331 -0.06296 C -0.17995 -0.06042 -0.1862 -0.05602 -0.19258 -0.05231 C -0.1957 -0.05046 -0.1987 -0.04861 -0.20169 -0.04676 L -0.20781 -0.04329 C -0.24492 0.00532 -0.21667 -0.02917 -0.25235 0.00903 C -0.26458 0.02199 -0.26537 0.02616 -0.27774 0.03403 C -0.28828 0.04097 -0.29427 0.04074 -0.30612 0.04306 C -0.31706 0.04792 -0.31875 0.04954 -0.33646 0.04306 C -0.34401 0.04051 -0.34974 0.02963 -0.35677 0.02523 C -0.37188 0.01528 -0.36328 0.01991 -0.37708 0.01435 C -0.37839 0.01366 -0.38047 0.01019 -0.38112 0.0125 C -0.38242 0.01806 -0.38112 0.02454 -0.38112 0.03056 L -0.38112 0.03056 " pathEditMode="relative" ptsTypes="AAAAAAAAAAAAAAAAAAA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3935 L -2.08333E-6 0.03958 C -0.00429 0.02708 -0.0082 0.01435 -0.0125 0.00278 C -0.01992 -0.01667 -0.02513 -0.0257 -0.03398 -0.03958 C -0.03841 -0.0463 -0.04271 -0.05394 -0.04739 -0.05903 C -0.05586 -0.06806 -0.0625 -0.06852 -0.07122 -0.07014 L -0.10937 -0.06783 C -0.15924 -0.06458 -0.14075 -0.07431 -0.16471 -0.05903 C -0.17487 -0.06111 -0.18268 -0.06482 -0.19284 -0.05903 C -0.20026 -0.05509 -0.20716 -0.04815 -0.21432 -0.04236 C -0.21784 -0.03958 -0.22109 -0.03658 -0.22448 -0.0338 L -0.23125 -0.02824 C -0.27252 0.04768 -0.24114 -0.00625 -0.28086 0.05347 C -0.2944 0.07361 -0.29531 0.08009 -0.30911 0.09236 C -0.32083 0.10324 -0.32747 0.10301 -0.34062 0.10648 C -0.35286 0.11412 -0.35469 0.11667 -0.37435 0.10648 C -0.38281 0.10255 -0.38919 0.08565 -0.397 0.0787 C -0.4138 0.06319 -0.40429 0.07037 -0.41953 0.0618 C -0.42109 0.06065 -0.42331 0.05532 -0.42409 0.0588 C -0.42552 0.06759 -0.42409 0.07755 -0.42409 0.08704 L -0.42409 0.0875 " pathEditMode="relative" rAng="0" ptsTypes="AAAAAAAAAAAAAAAAAAA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667 L -4.58333E-6 -0.01667 C -0.01367 -0.04306 -0.01223 -0.04329 -0.03307 -0.06667 C -0.04466 -0.07963 -0.0608 -0.09723 -0.07682 -0.10324 C -0.08177 -0.10486 -0.0871 -0.10417 -0.09231 -0.1044 C -0.09973 -0.10162 -0.10742 -0.09954 -0.11458 -0.09561 C -0.12135 -0.09144 -0.12747 -0.08588 -0.13346 -0.08033 C -0.14791 -0.0676 -0.16106 -0.05278 -0.17591 -0.04121 C -0.18112 -0.03704 -0.18645 -0.03334 -0.19127 -0.02894 C -0.20416 -0.01713 -0.21588 -0.00324 -0.22903 0.0074 C -0.23893 0.01551 -0.2496 0.02222 -0.25859 0.03171 C -0.2608 0.03426 -0.26302 0.03726 -0.26575 0.03935 C -0.2888 0.05555 -0.27539 0.04444 -0.28567 0.04976 C -0.28841 0.05139 -0.29114 0.05324 -0.29388 0.05439 C -0.30208 0.05787 -0.31835 0.0625 -0.32591 0.06342 C -0.34231 0.06574 -0.35885 0.06643 -0.37539 0.06805 C -0.37773 0.06967 -0.37994 0.07176 -0.38242 0.07245 C -0.38932 0.07476 -0.40442 0.07615 -0.4121 0.07731 C -0.41315 0.07662 -0.41432 0.07592 -0.41549 0.07569 C -0.42265 0.07361 -0.42981 0.07222 -0.43671 0.06967 C -0.43815 0.06898 -0.43906 0.06736 -0.44023 0.06643 C -0.47122 0.0449 -0.43242 0.07476 -0.45572 0.05277 C -0.45755 0.05115 -0.4694 0.04444 -0.47109 0.04375 C -0.47291 0.04305 -0.475 0.04236 -0.47695 0.04213 C -0.49179 0.04143 -0.50677 0.04074 -0.52161 0.04074 L -0.52161 0.04097 " pathEditMode="relative" rAng="0" ptsTypes="AAAAAAAAAAAAAAAAAAAAAAAA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3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783 L 4.58333E-6 -0.01759 C -0.01276 -0.04375 -0.01133 -0.04398 -0.03086 -0.06713 C -0.04154 -0.07986 -0.05665 -0.09745 -0.07149 -0.10324 C -0.07605 -0.10486 -0.08099 -0.10417 -0.08581 -0.1044 C -0.09271 -0.10162 -0.09987 -0.09977 -0.10651 -0.0956 C -0.1129 -0.09167 -0.11849 -0.08611 -0.12422 -0.08056 C -0.13763 -0.06806 -0.14987 -0.05324 -0.16368 -0.0419 C -0.16849 -0.03773 -0.17344 -0.03403 -0.17787 -0.02963 C -0.18985 -0.01806 -0.20079 -0.0044 -0.21303 0.00602 C -0.22214 0.01412 -0.23217 0.0206 -0.2405 0.03009 C -0.24258 0.03264 -0.24467 0.03565 -0.24714 0.0375 C -0.26862 0.0537 -0.25612 0.04282 -0.26576 0.04792 C -0.26836 0.04954 -0.27084 0.05139 -0.27344 0.05255 C -0.28099 0.05602 -0.2961 0.06042 -0.30313 0.06157 C -0.31836 0.06366 -0.33373 0.06458 -0.34909 0.06597 C -0.35144 0.06759 -0.35339 0.06967 -0.35573 0.0706 C -0.36211 0.07268 -0.37618 0.07407 -0.38321 0.07523 C -0.38425 0.07454 -0.38542 0.07407 -0.38646 0.07361 C -0.3931 0.07153 -0.39974 0.07014 -0.40625 0.06759 C -0.40756 0.06713 -0.40834 0.06528 -0.40951 0.06458 C -0.43829 0.04329 -0.40222 0.07268 -0.42383 0.05116 C -0.42553 0.0493 -0.43659 0.04282 -0.43816 0.04213 C -0.43985 0.0412 -0.4418 0.04074 -0.44362 0.04051 C -0.45743 0.03981 -0.47136 0.03912 -0.48516 0.03912 L -0.48516 0.03935 " pathEditMode="relative" rAng="0" ptsTypes="AAAAAAAAAAAAAAAAAAAAAAAA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8" y="3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72 -0.03125 -0.01042 -0.03148 -0.02839 -0.05949 C -0.03828 -0.07477 -0.05221 -0.09584 -0.06589 -0.10278 C -0.07018 -0.10486 -0.07474 -0.10394 -0.07917 -0.1044 C -0.08555 -0.10093 -0.09219 -0.09861 -0.09831 -0.09375 C -0.10417 -0.08889 -0.10938 -0.08218 -0.11458 -0.0757 C -0.12695 -0.06042 -0.13828 -0.04283 -0.15104 -0.02894 C -0.15547 -0.02408 -0.16003 -0.01968 -0.16419 -0.01436 C -0.17526 -0.00047 -0.18529 0.01597 -0.19662 0.0287 C -0.20508 0.03842 -0.21432 0.04629 -0.22201 0.05764 C -0.22396 0.06064 -0.22578 0.06435 -0.22813 0.06666 C -0.24792 0.08611 -0.23646 0.07291 -0.24531 0.07916 C -0.24766 0.08102 -0.25 0.08333 -0.25234 0.08472 C -0.25938 0.08889 -0.27331 0.09421 -0.27982 0.09537 C -0.29388 0.09814 -0.30807 0.09907 -0.32227 0.10092 C -0.32435 0.10277 -0.32617 0.10532 -0.32839 0.10625 C -0.33425 0.10879 -0.34727 0.11064 -0.35378 0.1118 C -0.35469 0.11111 -0.35573 0.11041 -0.35677 0.10995 C -0.36289 0.1074 -0.36901 0.10578 -0.375 0.10277 C -0.37617 0.10208 -0.37695 0.1 -0.378 0.09907 C -0.40456 0.07338 -0.37122 0.10879 -0.39128 0.08287 C -0.39284 0.08078 -0.403 0.07291 -0.40443 0.07199 C -0.40599 0.07106 -0.40781 0.07037 -0.40951 0.07014 C -0.42227 0.06921 -0.43516 0.06852 -0.44792 0.06852 L -0.44792 0.06852 " pathEditMode="relative" ptsTypes="AAAAAAAAAAAAAAAAAAAAAAAAAA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72 -0.03125 -0.01042 -0.03148 -0.02839 -0.05949 C -0.03828 -0.07477 -0.05221 -0.09584 -0.06589 -0.10278 C -0.07018 -0.10486 -0.07474 -0.10394 -0.07917 -0.1044 C -0.08555 -0.10093 -0.09219 -0.09861 -0.09831 -0.09375 C -0.10417 -0.08889 -0.10938 -0.08218 -0.11458 -0.0757 C -0.12695 -0.06042 -0.13828 -0.04283 -0.15104 -0.02894 C -0.15547 -0.02408 -0.16003 -0.01968 -0.16419 -0.01436 C -0.17526 -0.00047 -0.18529 0.01597 -0.19662 0.0287 C -0.20508 0.03842 -0.21432 0.04629 -0.22201 0.05764 C -0.22396 0.06064 -0.22578 0.06435 -0.22813 0.06666 C -0.24792 0.08611 -0.23646 0.07291 -0.24531 0.07916 C -0.24766 0.08102 -0.25 0.08333 -0.25234 0.08472 C -0.25938 0.08889 -0.27331 0.09421 -0.27982 0.09537 C -0.29388 0.09814 -0.30807 0.09907 -0.32227 0.10092 C -0.32435 0.10277 -0.32617 0.10532 -0.32839 0.10625 C -0.33425 0.10879 -0.34727 0.11064 -0.35378 0.1118 C -0.35469 0.11111 -0.35573 0.11041 -0.35677 0.10995 C -0.36289 0.1074 -0.36901 0.10578 -0.375 0.10277 C -0.37617 0.10208 -0.37695 0.1 -0.378 0.09907 C -0.40456 0.07338 -0.37122 0.10879 -0.39128 0.08287 C -0.39284 0.08078 -0.403 0.07291 -0.40443 0.07199 C -0.40599 0.07106 -0.40781 0.07037 -0.40951 0.07014 C -0.42227 0.06921 -0.43516 0.06852 -0.44792 0.06852 L -0.44792 0.06852 " pathEditMode="relative" ptsTypes="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72 -0.03125 -0.01042 -0.03148 -0.02839 -0.05949 C -0.03828 -0.07477 -0.05221 -0.09584 -0.06589 -0.10278 C -0.07018 -0.10486 -0.07474 -0.10394 -0.07917 -0.1044 C -0.08555 -0.10093 -0.09219 -0.09861 -0.09831 -0.09375 C -0.10417 -0.08889 -0.10938 -0.08218 -0.11458 -0.0757 C -0.12695 -0.06042 -0.13828 -0.04283 -0.15104 -0.02894 C -0.15547 -0.02408 -0.16003 -0.01968 -0.16419 -0.01436 C -0.17526 -0.00047 -0.18529 0.01597 -0.19662 0.0287 C -0.20508 0.03842 -0.21432 0.04629 -0.22201 0.05764 C -0.22396 0.06064 -0.22578 0.06435 -0.22813 0.06666 C -0.24792 0.08611 -0.23646 0.07291 -0.24531 0.07916 C -0.24766 0.08102 -0.25 0.08333 -0.25234 0.08472 C -0.25938 0.08889 -0.27331 0.09421 -0.27982 0.09537 C -0.29388 0.09814 -0.30807 0.09907 -0.32227 0.10092 C -0.32435 0.10277 -0.32617 0.10532 -0.32839 0.10625 C -0.33425 0.10879 -0.34727 0.11064 -0.35378 0.1118 C -0.35469 0.11111 -0.35573 0.11041 -0.35677 0.10995 C -0.36289 0.1074 -0.36901 0.10578 -0.375 0.10277 C -0.37617 0.10208 -0.37695 0.1 -0.378 0.09907 C -0.40456 0.07338 -0.37122 0.10879 -0.39128 0.08287 C -0.39284 0.08078 -0.403 0.07291 -0.40443 0.07199 C -0.40599 0.07106 -0.40781 0.07037 -0.40951 0.07014 C -0.42227 0.06921 -0.43516 0.06852 -0.44792 0.06852 L -0.44792 0.06852 " pathEditMode="relative" ptsTypes="AAAAAAAAAAAAAAAAAAAAAAAA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4283 L 4.79167E-6 0.04329 C -0.01042 -0.00115 -0.00925 -0.00162 -0.02513 -0.0412 C -0.03386 -0.06273 -0.04623 -0.09236 -0.05834 -0.10231 C -0.06211 -0.10509 -0.06615 -0.10393 -0.07006 -0.10439 C -0.07566 -0.09953 -0.08152 -0.09629 -0.08698 -0.08958 C -0.09206 -0.08263 -0.09675 -0.07314 -0.10131 -0.06388 C -0.11224 -0.04236 -0.12227 -0.01759 -0.1336 0.00209 C -0.1375 0.00903 -0.14154 0.01505 -0.14519 0.02269 C -0.15495 0.04237 -0.16381 0.06551 -0.17383 0.08357 C -0.18125 0.09723 -0.18946 0.10834 -0.19623 0.12431 C -0.19792 0.12848 -0.19961 0.1338 -0.2017 0.13704 C -0.21915 0.16459 -0.20899 0.14584 -0.2168 0.15463 C -0.21888 0.15741 -0.22097 0.16065 -0.22305 0.1625 C -0.2293 0.16852 -0.24154 0.17593 -0.2474 0.17755 C -0.25977 0.18149 -0.27227 0.18288 -0.2849 0.18542 C -0.28672 0.18797 -0.28829 0.19167 -0.29024 0.19306 C -0.29545 0.19653 -0.30691 0.19908 -0.31277 0.20093 C -0.31355 0.19977 -0.31446 0.19885 -0.31537 0.19815 C -0.32071 0.19468 -0.32618 0.19237 -0.33152 0.18797 C -0.33256 0.18704 -0.33321 0.18403 -0.33412 0.18288 C -0.35756 0.14653 -0.32813 0.19653 -0.34584 0.15996 C -0.34727 0.15695 -0.35625 0.14584 -0.35743 0.14468 C -0.35886 0.14329 -0.36042 0.14237 -0.36198 0.1419 C -0.37318 0.14075 -0.38464 0.13959 -0.39584 0.13959 L -0.39584 0.14005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53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72 -0.03125 -0.01042 -0.03148 -0.02839 -0.05949 C -0.03828 -0.07477 -0.05221 -0.09584 -0.06589 -0.10278 C -0.07018 -0.10486 -0.07474 -0.10394 -0.07917 -0.1044 C -0.08555 -0.10093 -0.09219 -0.09861 -0.09831 -0.09375 C -0.10417 -0.08889 -0.10938 -0.08218 -0.11458 -0.0757 C -0.12695 -0.06042 -0.13828 -0.04283 -0.15104 -0.02894 C -0.15547 -0.02408 -0.16003 -0.01968 -0.16419 -0.01436 C -0.17526 -0.00047 -0.18529 0.01597 -0.19662 0.0287 C -0.20508 0.03842 -0.21432 0.04629 -0.22201 0.05764 C -0.22396 0.06064 -0.22578 0.06435 -0.22813 0.06666 C -0.24792 0.08611 -0.23646 0.07291 -0.24531 0.07916 C -0.24766 0.08102 -0.25 0.08333 -0.25234 0.08472 C -0.25938 0.08889 -0.27331 0.09421 -0.27982 0.09537 C -0.29388 0.09814 -0.30807 0.09907 -0.32227 0.10092 C -0.32435 0.10277 -0.32617 0.10532 -0.32839 0.10625 C -0.33425 0.10879 -0.34727 0.11064 -0.35378 0.1118 C -0.35469 0.11111 -0.35573 0.11041 -0.35677 0.10995 C -0.36289 0.1074 -0.36901 0.10578 -0.375 0.10277 C -0.37617 0.10208 -0.37695 0.1 -0.378 0.09907 C -0.40456 0.07338 -0.37122 0.10879 -0.39128 0.08287 C -0.39284 0.08078 -0.403 0.07291 -0.40443 0.07199 C -0.40599 0.07106 -0.40781 0.07037 -0.40951 0.07014 C -0.42227 0.06921 -0.43516 0.06852 -0.44792 0.06852 L -0.44792 0.06852 " pathEditMode="relative" ptsTypes="AAAAAAAAAAAAAAAAAAAAAAA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72 -0.03125 -0.01042 -0.03148 -0.02839 -0.05949 C -0.03828 -0.07477 -0.05221 -0.09584 -0.06589 -0.10278 C -0.07018 -0.10486 -0.07474 -0.10394 -0.07917 -0.1044 C -0.08555 -0.10093 -0.09219 -0.09861 -0.09831 -0.09375 C -0.10417 -0.08889 -0.10938 -0.08218 -0.11458 -0.0757 C -0.12695 -0.06042 -0.13828 -0.04283 -0.15104 -0.02894 C -0.15547 -0.02408 -0.16003 -0.01968 -0.16419 -0.01436 C -0.17526 -0.00047 -0.18529 0.01597 -0.19662 0.0287 C -0.20508 0.03842 -0.21432 0.04629 -0.22201 0.05764 C -0.22396 0.06064 -0.22578 0.06435 -0.22813 0.06666 C -0.24792 0.08611 -0.23646 0.07291 -0.24531 0.07916 C -0.24766 0.08102 -0.25 0.08333 -0.25234 0.08472 C -0.25938 0.08889 -0.27331 0.09421 -0.27982 0.09537 C -0.29388 0.09814 -0.30807 0.09907 -0.32227 0.10092 C -0.32435 0.10277 -0.32617 0.10532 -0.32839 0.10625 C -0.33425 0.10879 -0.34727 0.11064 -0.35378 0.1118 C -0.35469 0.11111 -0.35573 0.11041 -0.35677 0.10995 C -0.36289 0.1074 -0.36901 0.10578 -0.375 0.10277 C -0.37617 0.10208 -0.37695 0.1 -0.378 0.09907 C -0.40456 0.07338 -0.37122 0.10879 -0.39128 0.08287 C -0.39284 0.08078 -0.403 0.07291 -0.40443 0.07199 C -0.40599 0.07106 -0.40781 0.07037 -0.40951 0.07014 C -0.42227 0.06921 -0.43516 0.06852 -0.44792 0.06852 L -0.44792 0.06852 " pathEditMode="relative" ptsTypes="AAAAAAAAAAAAAAAAAAAAAAAAAA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3824F-B965-47EF-8CB8-90AD58364F7A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She knows that 8 olives go on one quarter.</a:t>
            </a:r>
          </a:p>
          <a:p>
            <a:r>
              <a:rPr lang="en-NZ" sz="2800" dirty="0"/>
              <a:t>How many olives are on three quarters?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2CC731-D8C4-4BCD-8E44-DA64C4E79698}"/>
              </a:ext>
            </a:extLst>
          </p:cNvPr>
          <p:cNvGrpSpPr/>
          <p:nvPr/>
        </p:nvGrpSpPr>
        <p:grpSpPr>
          <a:xfrm>
            <a:off x="1155150" y="1131878"/>
            <a:ext cx="3010242" cy="3048835"/>
            <a:chOff x="1124950" y="918677"/>
            <a:chExt cx="3010242" cy="3048835"/>
          </a:xfrm>
        </p:grpSpPr>
        <p:pic>
          <p:nvPicPr>
            <p:cNvPr id="47" name="Picture 46" descr="A close up of a pizza&#10;&#10;Description automatically generated">
              <a:extLst>
                <a:ext uri="{FF2B5EF4-FFF2-40B4-BE49-F238E27FC236}">
                  <a16:creationId xmlns:a16="http://schemas.microsoft.com/office/drawing/2014/main" id="{5AAB1C20-38B9-4853-83DE-690BD1A63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50" y="918677"/>
              <a:ext cx="3010242" cy="304883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F24FDA3-BB5C-45F8-9F77-F176C636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382" y="2305987"/>
              <a:ext cx="852242" cy="79507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349035E-A398-46D7-9D11-9354D43B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915">
              <a:off x="2687779" y="1574689"/>
              <a:ext cx="852242" cy="79507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FE288B2-E2B0-47C4-9CE8-F6233FAF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427529" y="2933750"/>
              <a:ext cx="852242" cy="79507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9864DD5-A4E3-4993-ACA1-17541D6D9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354" y="1094907"/>
              <a:ext cx="852242" cy="79507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FC83BAC-0970-41CB-9693-B492342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3109664" y="2917608"/>
              <a:ext cx="852242" cy="79507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6A562B0-A575-4809-8EA3-F857D55A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006152" y="1557485"/>
              <a:ext cx="852242" cy="79507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E7B00F-C487-451A-A4EB-36F36C684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198">
              <a:off x="1233740" y="2784197"/>
              <a:ext cx="852242" cy="79507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C25C50-7BD4-48DB-A434-543CFE5DE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491">
              <a:off x="2955218" y="2204370"/>
              <a:ext cx="852242" cy="795079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C8E535-BF9B-406F-BB38-B48A3BBBB4A1}"/>
              </a:ext>
            </a:extLst>
          </p:cNvPr>
          <p:cNvGrpSpPr/>
          <p:nvPr/>
        </p:nvGrpSpPr>
        <p:grpSpPr>
          <a:xfrm>
            <a:off x="1139225" y="1090897"/>
            <a:ext cx="5720647" cy="5754746"/>
            <a:chOff x="4696877" y="957858"/>
            <a:chExt cx="5720647" cy="57547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227444A-5501-483F-9439-3C93A5F41979}"/>
                </a:ext>
              </a:extLst>
            </p:cNvPr>
            <p:cNvGrpSpPr/>
            <p:nvPr/>
          </p:nvGrpSpPr>
          <p:grpSpPr>
            <a:xfrm>
              <a:off x="7335487" y="957858"/>
              <a:ext cx="3010242" cy="3087429"/>
              <a:chOff x="3752796" y="918678"/>
              <a:chExt cx="3010242" cy="3087429"/>
            </a:xfrm>
          </p:grpSpPr>
          <p:pic>
            <p:nvPicPr>
              <p:cNvPr id="4" name="Picture 3" descr="A close up of a pizza&#10;&#10;Description automatically generated">
                <a:extLst>
                  <a:ext uri="{FF2B5EF4-FFF2-40B4-BE49-F238E27FC236}">
                    <a16:creationId xmlns:a16="http://schemas.microsoft.com/office/drawing/2014/main" id="{382C629C-7717-477E-9E61-D7484E7AE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796" y="918678"/>
                <a:ext cx="3010242" cy="308742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80F7991-A3CA-42E8-82FD-E50AD51FA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3191" y="1829983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DB4C421-F261-45C1-810E-2BAA3F390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3893519" y="2489161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8580063-E21E-4088-8F42-C88DB2A0A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4146347" y="2966243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73041B8-C2B1-42FC-881E-56C8A2A84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6190">
                <a:off x="5069198" y="2944317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1AE8879-CBC8-493C-8F18-0046B0187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5550292" y="2508983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64E953D-DA7F-4445-A108-E6FC0A6D9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6190">
                <a:off x="4015538" y="1168247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442AAF1-8269-41BC-A51B-267E97185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58915">
                <a:off x="4714701" y="2354944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6A3DFDB-072D-40E8-AE35-E6F278753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5094485" y="1647724"/>
                <a:ext cx="852242" cy="795079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BB9CC3C-3B04-4DF0-AC25-9D85D575B728}"/>
                </a:ext>
              </a:extLst>
            </p:cNvPr>
            <p:cNvGrpSpPr/>
            <p:nvPr/>
          </p:nvGrpSpPr>
          <p:grpSpPr>
            <a:xfrm>
              <a:off x="4696877" y="3702362"/>
              <a:ext cx="2952353" cy="3010242"/>
              <a:chOff x="1087395" y="3645877"/>
              <a:chExt cx="2952353" cy="3010242"/>
            </a:xfrm>
          </p:grpSpPr>
          <p:pic>
            <p:nvPicPr>
              <p:cNvPr id="45" name="Picture 44" descr="A close up of a pizza&#10;&#10;Description automatically generated">
                <a:extLst>
                  <a:ext uri="{FF2B5EF4-FFF2-40B4-BE49-F238E27FC236}">
                    <a16:creationId xmlns:a16="http://schemas.microsoft.com/office/drawing/2014/main" id="{93FE682E-2E3D-4DB1-A849-60DAA75D7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95" y="3645877"/>
                <a:ext cx="2952353" cy="301024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69C122E-61CC-47E3-AE0C-FB4454A39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666" y="4809945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379ABA3-02FC-4564-8B30-27ECCB7F8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58915">
                <a:off x="2814674" y="5600550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BFB6A89-3AD2-4E63-B90B-B3CD3221A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2925618" y="3862291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4279C3E-DAC3-459B-B8AA-1162CD596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6190">
                <a:off x="1365697" y="4025620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EAFE434-DA84-43E1-A257-B19637497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961" y="4170429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7089C17E-67FB-4C8D-82CF-06BC85DFB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2514418" y="4947440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C46252B-2F64-433A-B797-446C6437E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3031897" y="4534124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F25F00F-8EA4-42B4-B056-091D842B6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3089066" y="5098574"/>
                <a:ext cx="852242" cy="795079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40A01E-3BD5-4417-85D7-9486337B8822}"/>
                </a:ext>
              </a:extLst>
            </p:cNvPr>
            <p:cNvGrpSpPr/>
            <p:nvPr/>
          </p:nvGrpSpPr>
          <p:grpSpPr>
            <a:xfrm>
              <a:off x="7349391" y="3721659"/>
              <a:ext cx="3068133" cy="2971649"/>
              <a:chOff x="3752796" y="3648539"/>
              <a:chExt cx="3068133" cy="2971649"/>
            </a:xfrm>
          </p:grpSpPr>
          <p:pic>
            <p:nvPicPr>
              <p:cNvPr id="8" name="Picture 7" descr="A large pizza&#10;&#10;Description automatically generated">
                <a:extLst>
                  <a:ext uri="{FF2B5EF4-FFF2-40B4-BE49-F238E27FC236}">
                    <a16:creationId xmlns:a16="http://schemas.microsoft.com/office/drawing/2014/main" id="{CF69B6D6-E112-42EC-9E61-226D5FBD5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796" y="3648539"/>
                <a:ext cx="3068133" cy="297164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FC70301-EA5E-4344-9ED2-047DAFFAA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58915">
                <a:off x="4496331" y="3996478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51D874B-F862-4546-8669-86C6281AB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3883369" y="4507234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AB347FE-E6A8-4E7B-89B5-16B51ECFC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2198">
                <a:off x="5147027" y="4396033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AC3525E-A494-464A-BC5B-9F52180B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4746871" y="4950502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1FE982F-1A53-427D-A4BA-98AFF1A86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5687939" y="3710054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EC4361B-9552-435F-A07B-7849CE220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3992678" y="5465039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0FAC5F7-C961-427F-A8C8-8AF908A66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491">
                <a:off x="5733454" y="4218048"/>
                <a:ext cx="852242" cy="795079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F883921-0CA2-46D5-8E98-DB4C6E528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24344">
                <a:off x="5444463" y="4947439"/>
                <a:ext cx="852242" cy="7950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36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3 0.00347 L 0.07943 0.00347 C 0.08711 0.00394 0.09493 0.00394 0.10274 0.00533 C 0.10547 0.00579 0.11081 0.0088 0.11081 0.0088 C 0.11954 0.01898 0.10847 0.00672 0.11693 0.01412 C 0.11797 0.01505 0.11875 0.0169 0.11993 0.01783 C 0.12149 0.01875 0.12331 0.01898 0.125 0.01968 C 0.13607 0.03264 0.11902 0.01343 0.13204 0.025 C 0.1336 0.02639 0.13464 0.02894 0.13607 0.03033 C 0.13777 0.03195 0.14297 0.03357 0.14428 0.03403 C 0.15196 0.03334 0.15977 0.03357 0.16758 0.03218 C 0.16967 0.03172 0.17149 0.02894 0.17357 0.02847 L 0.18269 0.02685 C 0.18933 0.02292 0.18308 0.02616 0.19493 0.02315 C 0.19662 0.02269 0.19831 0.02199 0.2 0.0213 C 0.20274 0.02014 0.20534 0.01852 0.20808 0.01783 C 0.21042 0.01713 0.2129 0.0169 0.21524 0.01597 C 0.21797 0.01505 0.22058 0.01366 0.22331 0.0125 C 0.22461 0.01181 0.22605 0.01181 0.22735 0.01065 C 0.22865 0.00949 0.22995 0.00787 0.23139 0.00695 C 0.23269 0.00625 0.23412 0.00579 0.23542 0.00533 C 0.24558 -2.22222E-6 0.22982 0.00718 0.24258 0.00162 C 0.24362 0.00047 0.24454 -0.00116 0.24558 -0.00185 C 0.24701 -0.00301 0.25365 -0.00509 0.25469 -0.00555 C 0.25743 -0.00671 0.26277 -0.00903 0.26277 -0.00903 L 0.35196 -0.00555 C 0.35313 -0.00555 0.35404 -0.00416 0.35508 -0.0037 C 0.35743 -0.00301 0.35977 -0.00254 0.36211 -0.00185 C 0.36993 -0.00254 0.37774 -0.00278 0.38542 -0.0037 C 0.38816 -0.00416 0.39089 -0.00555 0.39362 -0.00555 C 0.40378 -0.00555 0.41381 -0.0044 0.42396 -0.0037 L 0.42709 -0.00185 L 0.42709 -0.0018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8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168B35-647E-4ACD-AC9A-58B6F4C4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1" y="1125847"/>
            <a:ext cx="5738367" cy="5664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4865F-60ED-43E7-8E78-7252B60A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5" y="1358939"/>
            <a:ext cx="610890" cy="7950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74B5B-245A-4455-B66C-B86AFD33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10273796" y="3749687"/>
            <a:ext cx="610890" cy="795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31764-8010-4E4A-9223-8931A943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379314" y="1921587"/>
            <a:ext cx="610890" cy="7950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2E503-9C13-4D02-922C-DC70456A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608348" y="2484525"/>
            <a:ext cx="610890" cy="7950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5DE9-5AAD-42FC-88EE-DE114E91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8599888" y="3501016"/>
            <a:ext cx="610890" cy="7950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E94346-F56B-4655-A441-2CFA45C8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663266" y="2685245"/>
            <a:ext cx="610890" cy="7950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10F576-6BDA-4E2B-999E-EAFAF0CD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16" y="5278391"/>
            <a:ext cx="610890" cy="795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76362-CE57-42E7-B5C7-10A8C55F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628344" y="4281810"/>
            <a:ext cx="610890" cy="7950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2B1265-14A3-4729-B812-31959065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415055" y="4879262"/>
            <a:ext cx="610890" cy="7950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D2876-6BA9-4B63-BE2A-4E2AE3EFB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272840" y="4727430"/>
            <a:ext cx="610890" cy="7950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6C38A-E580-4A53-B3CC-DC26B6D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6570889" y="4492487"/>
            <a:ext cx="610890" cy="7950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380FF5-F117-4086-A591-FD19E896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53" y="2248225"/>
            <a:ext cx="610890" cy="7950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D47896-6930-4449-9011-C67AB345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7566352" y="3377121"/>
            <a:ext cx="610890" cy="7950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DADA3-9342-45E6-B62B-DF9F7AD7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10035543" y="2174511"/>
            <a:ext cx="610890" cy="7950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BFB4B2-FE4E-4FD8-9F2D-3A5AF320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867350" y="3500944"/>
            <a:ext cx="610890" cy="7950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E8B68-0B3E-4C0C-BC34-3A3C6153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118791" y="4071938"/>
            <a:ext cx="610890" cy="7950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2D0EE0-193A-432B-AFB0-917BB05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263809" y="2369394"/>
            <a:ext cx="610890" cy="7950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F40E5B-DDB1-467E-8B21-E72977C1B1A1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/>
              <a:t>Margharita</a:t>
            </a:r>
            <a:r>
              <a:rPr lang="en-NZ" sz="2800" dirty="0"/>
              <a:t> wants to know four fifths of 35 mushroom slices.</a:t>
            </a:r>
          </a:p>
          <a:p>
            <a:r>
              <a:rPr lang="en-NZ" sz="2800" dirty="0"/>
              <a:t>First she finds out how many mushroom slices go on one fifth?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9AC306-46B8-42D3-888C-5F8A474A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9449616" y="1488521"/>
            <a:ext cx="610890" cy="7950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288E92-E317-40CF-A975-6174746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89" y="1453146"/>
            <a:ext cx="610890" cy="7950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55EC15-BCD4-4F48-88B6-94A00AA6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8" y="5649975"/>
            <a:ext cx="610890" cy="7950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3462E-370E-4848-88E7-9FAE85961F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10135788" y="1351187"/>
            <a:ext cx="610890" cy="7950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7573A9-1E00-4AED-AEB3-A90687EB55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840765" y="3137337"/>
            <a:ext cx="610890" cy="7950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B77FBD-988E-417C-B5F3-2B0A9706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883509" y="1177966"/>
            <a:ext cx="610890" cy="7950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954A7F-8AAC-4245-AA3F-0FC84344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7816938" y="1816713"/>
            <a:ext cx="610890" cy="7950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932C3B-3EB6-407A-B743-E65F824569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138482" y="2463877"/>
            <a:ext cx="610890" cy="7950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F156F36-BFC9-4DA4-BBA4-04A5F3BDE3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950335" y="5566206"/>
            <a:ext cx="610890" cy="7950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6D1A71-CDFB-4567-A218-0A88065363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7377098" y="5348964"/>
            <a:ext cx="610890" cy="7950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0902D6-8DEA-4102-AD0A-9315FB9B44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604613" y="5525320"/>
            <a:ext cx="610890" cy="7950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6D88A5-4826-433B-933A-2ED9FF96FC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8326244" y="4035671"/>
            <a:ext cx="610890" cy="7950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7B8FFC-EE36-41C5-804A-69E7B145AF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582368" y="5228439"/>
            <a:ext cx="610890" cy="7950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666E928-A4DC-44FC-ADA6-2083CAD29C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065634" y="3603781"/>
            <a:ext cx="610890" cy="7950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CF4F57-E4E8-4569-85F4-D2581A3C98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449074" y="2936696"/>
            <a:ext cx="610890" cy="79507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AD1A96B-069B-489B-8D74-38287DA7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692875" y="968006"/>
            <a:ext cx="610890" cy="79507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83718E-41CD-4D15-B8C9-8995599D34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19" y="5525319"/>
            <a:ext cx="610890" cy="7950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1B6251A-9493-4638-90E1-55870DEA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6616535" y="5061799"/>
            <a:ext cx="610890" cy="7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7199 L 1.04167E-6 -0.07153 C -0.00143 -0.08079 -0.00221 -0.09028 -0.00391 -0.09885 C -0.00456 -0.10185 -0.00573 -0.10255 -0.00664 -0.10463 C -0.00794 -0.10764 -0.00925 -0.11065 -0.01042 -0.11366 C -0.01107 -0.1169 -0.01133 -0.12014 -0.01237 -0.12246 C -0.01354 -0.1257 -0.0207 -0.12871 -0.0207 -0.12871 C -0.02227 -0.1294 -0.02383 -0.13056 -0.02539 -0.13172 C -0.02721 -0.13241 -0.02917 -0.13334 -0.03099 -0.13449 C -0.03346 -0.13635 -0.03854 -0.14051 -0.03854 -0.14005 C -0.04349 -0.13935 -0.04857 -0.13889 -0.05352 -0.1375 C -0.05534 -0.13704 -0.06198 -0.12986 -0.06289 -0.12871 C -0.06537 -0.12523 -0.06771 -0.11875 -0.07031 -0.1169 L -0.07787 -0.11065 C -0.07878 -0.1088 -0.07969 -0.10648 -0.08073 -0.10463 C -0.08229 -0.10139 -0.08386 -0.09908 -0.08542 -0.09584 C -0.08841 -0.08912 -0.08893 -0.08611 -0.09193 -0.08079 C -0.10143 -0.06389 -0.08815 -0.0926 -0.10495 -0.05718 C -0.10781 -0.05139 -0.11029 -0.04329 -0.11341 -0.03912 C -0.11497 -0.03727 -0.11667 -0.03565 -0.1181 -0.03334 C -0.11914 -0.03172 -0.12005 -0.02917 -0.12096 -0.02732 C -0.12214 -0.02523 -0.12357 -0.02338 -0.12474 -0.02153 C -0.12787 -0.01574 -0.12891 -0.01111 -0.13216 -0.00347 C -0.13399 0.00069 -0.13581 0.00532 -0.13789 0.00833 C -0.14909 0.02639 -0.13503 0.00347 -0.14427 0.02037 C -0.14557 0.02245 -0.14688 0.02407 -0.14805 0.02639 C -0.14909 0.02801 -0.15 0.03055 -0.15091 0.03217 C -0.15221 0.03449 -0.15352 0.03588 -0.15469 0.03819 C -0.15664 0.04166 -0.15846 0.04629 -0.16029 0.05023 C -0.1612 0.05208 -0.16198 0.05509 -0.16315 0.05625 L -0.16589 0.05903 C -0.16745 0.06319 -0.16901 0.06736 -0.17057 0.07083 C -0.1737 0.07801 -0.18242 0.09653 -0.18555 0.09768 L -0.19206 0.10069 C -0.19649 0.10301 -0.2 0.10532 -0.2043 0.10671 C -0.20807 0.10787 -0.21185 0.10879 -0.21563 0.10995 L -0.25586 0.1037 C -0.25833 0.10324 -0.26081 0.10208 -0.26328 0.10069 C -0.26771 0.09838 -0.27214 0.0949 -0.27643 0.0919 C -0.27865 0.09004 -0.28073 0.08773 -0.28294 0.08565 C -0.29076 0.07916 -0.28906 0.08078 -0.29609 0.07685 C -0.29766 0.075 -0.29922 0.07222 -0.30078 0.07083 C -0.30221 0.06967 -0.31198 0.06551 -0.31289 0.06504 C -0.31524 0.06319 -0.31732 0.06111 -0.31953 0.05903 C -0.32617 0.05208 -0.32708 0.04861 -0.33359 0.04398 C -0.33581 0.04282 -0.33789 0.04213 -0.34011 0.0412 C -0.34167 0.03819 -0.3431 0.03449 -0.34479 0.03217 C -0.34622 0.03032 -0.34792 0.03032 -0.34948 0.0294 C -0.35195 0.02754 -0.35456 0.02523 -0.3569 0.02338 C -0.35886 0.02176 -0.36159 0.0199 -0.36354 0.01713 C -0.36576 0.01458 -0.37188 0.0037 -0.37292 -0.00047 C -0.37643 -0.01528 -0.37435 -0.00949 -0.37852 -0.01852 C -0.38776 -0.06204 -0.37839 -0.01621 -0.38412 -0.04838 C -0.38477 -0.05139 -0.38542 -0.05394 -0.38607 -0.05718 C -0.38646 -0.05972 -0.38659 -0.0632 -0.38685 -0.06597 C -0.3875 -0.06922 -0.38828 -0.07153 -0.3888 -0.075 C -0.38971 -0.08079 -0.38997 -0.08704 -0.39076 -0.0926 C -0.39102 -0.09584 -0.39115 -0.09908 -0.39154 -0.10185 C -0.39232 -0.10463 -0.3931 -0.10764 -0.39349 -0.11065 C -0.39401 -0.11343 -0.39401 -0.1169 -0.39453 -0.11945 C -0.39557 -0.12593 -0.39818 -0.1375 -0.39818 -0.13704 C -0.39961 -0.15209 -0.40013 -0.16158 -0.40391 -0.17315 C -0.4082 -0.18727 -0.40586 -0.17871 -0.41042 -0.19977 C -0.41094 -0.20301 -0.41198 -0.20556 -0.41224 -0.20903 C -0.41458 -0.23125 -0.41146 -0.20371 -0.41511 -0.22662 C -0.41719 -0.24051 -0.41484 -0.23195 -0.4168 -0.23843 L -0.4168 -0.2382 " pathEditMode="relative" rAng="0" ptsTypes="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7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3 -0.00234 -0.01111 -0.00417 -0.01621 C -0.00482 -0.01806 -0.00612 -0.01852 -0.00716 -0.01968 C -0.00859 -0.02153 -0.0099 -0.02338 -0.0112 -0.02523 C -0.01185 -0.02709 -0.01224 -0.02917 -0.01328 -0.03056 C -0.01458 -0.03241 -0.02227 -0.03426 -0.0224 -0.03426 C -0.02409 -0.03473 -0.02578 -0.03542 -0.02747 -0.03611 C -0.02943 -0.03658 -0.03151 -0.03704 -0.03346 -0.03773 C -0.0362 -0.03889 -0.04167 -0.04144 -0.04167 -0.04144 C -0.04701 -0.04074 -0.05247 -0.04051 -0.05781 -0.03959 C -0.05977 -0.03935 -0.06706 -0.03496 -0.06797 -0.03426 C -0.0707 -0.03218 -0.07318 -0.02824 -0.07604 -0.02709 L -0.08424 -0.02338 C -0.08516 -0.02223 -0.0862 -0.02084 -0.08724 -0.01968 C -0.08893 -0.01783 -0.09062 -0.01644 -0.09232 -0.01435 C -0.09557 -0.01042 -0.09622 -0.00857 -0.09935 -0.00533 C -0.10964 0.00486 -0.09531 -0.0125 -0.11354 0.00902 C -0.11667 0.0125 -0.11927 0.01736 -0.12266 0.0199 C -0.12435 0.02106 -0.12617 0.02199 -0.12773 0.02338 C -0.12891 0.0243 -0.12982 0.02592 -0.13086 0.02708 C -0.13216 0.02824 -0.13359 0.0294 -0.1349 0.03055 C -0.13828 0.03402 -0.13945 0.0368 -0.14297 0.04143 C -0.14492 0.04398 -0.14687 0.04676 -0.14909 0.04861 C -0.16133 0.05949 -0.14609 0.0456 -0.15612 0.05578 C -0.15742 0.05717 -0.15885 0.0581 -0.16016 0.05949 C -0.16133 0.06041 -0.16224 0.06203 -0.16328 0.06296 C -0.16458 0.06435 -0.16602 0.06527 -0.16732 0.06666 C -0.1694 0.06875 -0.17135 0.07152 -0.17344 0.07384 C -0.17435 0.075 -0.17526 0.07685 -0.17643 0.07754 L -0.17943 0.07916 C -0.18112 0.08171 -0.18281 0.08426 -0.18451 0.08634 C -0.18789 0.09074 -0.1974 0.10185 -0.20078 0.10254 L -0.20781 0.1044 C -0.2125 0.10578 -0.21641 0.10717 -0.22096 0.1081 C -0.22513 0.10879 -0.22917 0.10926 -0.2332 0.10995 L -0.27682 0.10625 C -0.27943 0.10602 -0.28216 0.10532 -0.2849 0.1044 C -0.28958 0.10301 -0.2944 0.10092 -0.29909 0.09907 C -0.30143 0.09791 -0.30378 0.09652 -0.30612 0.09537 C -0.31458 0.09143 -0.31276 0.09236 -0.32031 0.09004 C -0.32201 0.08889 -0.3237 0.08727 -0.32539 0.08634 C -0.32695 0.08565 -0.3375 0.0831 -0.33854 0.08287 C -0.34102 0.08171 -0.34336 0.08055 -0.3457 0.07916 C -0.35286 0.075 -0.35391 0.07291 -0.36094 0.07014 C -0.36328 0.06944 -0.36562 0.06898 -0.36797 0.06852 C -0.36966 0.06666 -0.37122 0.06435 -0.37305 0.06296 C -0.37461 0.0618 -0.37643 0.0618 -0.37812 0.06134 C -0.38086 0.06018 -0.38359 0.05879 -0.3862 0.05764 C -0.38828 0.05671 -0.39128 0.05555 -0.39336 0.05393 C -0.3957 0.05231 -0.40234 0.04583 -0.40352 0.04328 C -0.40729 0.03426 -0.40508 0.03773 -0.40951 0.0324 C -0.41953 0.00602 -0.40937 0.03379 -0.41562 0.01435 C -0.41628 0.0125 -0.41706 0.01088 -0.41771 0.00902 C -0.4181 0.0074 -0.41823 0.00532 -0.41862 0.0037 C -0.41927 0.00162 -0.42018 0.00023 -0.4207 -0.00185 C -0.42161 -0.00533 -0.42201 -0.00903 -0.42279 -0.0125 C -0.42305 -0.01435 -0.42318 -0.01644 -0.4237 -0.01806 C -0.42448 -0.01968 -0.42526 -0.02153 -0.42578 -0.02338 C -0.4263 -0.025 -0.4263 -0.02709 -0.42682 -0.02871 C -0.42799 -0.03264 -0.43086 -0.03959 -0.43086 -0.03959 C -0.43242 -0.04838 -0.43294 -0.05417 -0.43698 -0.06111 C -0.44167 -0.06968 -0.43919 -0.06459 -0.44401 -0.07732 C -0.44466 -0.07917 -0.4457 -0.08079 -0.44609 -0.08287 C -0.44857 -0.0963 -0.44518 -0.07963 -0.44909 -0.09352 C -0.45143 -0.10185 -0.44883 -0.09676 -0.45104 -0.1007 L -0.45104 -0.1007 " pathEditMode="relative" ptsTypes="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268 L -3.33333E-6 0.17315 C -0.00312 0.15787 -0.00638 0.14398 -0.00924 0.12824 C -0.01067 0.11944 -0.01211 0.10995 -0.0138 0.10185 C -0.01549 0.09375 -0.01731 0.0875 -0.01901 0.07986 C -0.02044 0.07361 -0.02148 0.0669 -0.02278 0.06111 C -0.02395 0.05556 -0.02526 0.05069 -0.02669 0.04583 C -0.0276 0.04306 -0.02877 0.04213 -0.02968 0.03866 C -0.03164 0.03102 -0.0332 0.02153 -0.03502 0.0125 C -0.03841 -0.0044 -0.03997 -0.01296 -0.04401 -0.02824 C -0.04869 -0.04583 -0.04882 -0.04213 -0.0539 -0.05833 C -0.05729 -0.06898 -0.0651 -0.10046 -0.06823 -0.10278 L -0.07369 -0.10671 C -0.07461 -0.11042 -0.07565 -0.11482 -0.07669 -0.11759 C -0.07838 -0.12245 -0.08307 -0.12431 -0.08424 -0.12523 C -0.08567 -0.12778 -0.08724 -0.12963 -0.08867 -0.13241 C -0.08984 -0.13495 -0.09062 -0.13866 -0.09179 -0.14005 C -0.09453 -0.14352 -0.09739 -0.14491 -0.10013 -0.14722 C -0.1069 -0.15394 -0.09909 -0.14838 -0.1069 -0.15509 C -0.11823 -0.16412 -0.10716 -0.15347 -0.11614 -0.16204 C -0.12213 -0.16111 -0.12812 -0.16065 -0.13424 -0.1588 C -0.13502 -0.15833 -0.1358 -0.15602 -0.13645 -0.15509 C -0.1388 -0.15208 -0.14114 -0.15023 -0.14336 -0.14722 C -0.14414 -0.1463 -0.14479 -0.14491 -0.14557 -0.14398 C -0.14648 -0.14259 -0.14765 -0.1412 -0.14856 -0.14005 C -0.16028 -0.10579 -0.14375 -0.15347 -0.1569 -0.11759 C -0.16002 -0.10949 -0.16289 -0.09954 -0.16601 -0.0919 C -0.16757 -0.08796 -0.16914 -0.08472 -0.17057 -0.08032 C -0.17213 -0.07616 -0.17356 -0.06991 -0.17513 -0.06551 C -0.17682 -0.06134 -0.17877 -0.0588 -0.18047 -0.05463 C -0.18567 -0.04167 -0.17942 -0.05116 -0.1858 -0.04306 C -0.18698 -0.03982 -0.18815 -0.03542 -0.18958 -0.03218 C -0.19127 -0.02778 -0.19323 -0.02546 -0.19479 -0.02107 C -0.2013 -0.00347 -0.19414 -0.01343 -0.20169 -0.00625 C -0.20768 0.01574 -0.20143 -0.0044 -0.20924 0.0125 C -0.21015 0.01435 -0.21067 0.01806 -0.21145 0.02014 C -0.21276 0.02292 -0.21406 0.02431 -0.21523 0.02778 C -0.22057 0.04005 -0.21432 0.03102 -0.22057 0.03866 C -0.22187 0.04259 -0.22304 0.04722 -0.22435 0.04977 C -0.22552 0.05208 -0.22695 0.05116 -0.22825 0.05347 C -0.22903 0.05486 -0.22968 0.0588 -0.23047 0.06111 C -0.23294 0.06736 -0.2358 0.07083 -0.23802 0.07986 C -0.23932 0.08472 -0.24049 0.09028 -0.24179 0.09468 C -0.24336 0.09907 -0.24492 0.10093 -0.24635 0.10556 C -0.2483 0.11227 -0.24961 0.12245 -0.25169 0.12824 C -0.25442 0.13634 -0.25794 0.13819 -0.2608 0.14676 C -0.26797 0.16782 -0.26093 0.14907 -0.26992 0.16551 C -0.27096 0.16736 -0.27187 0.17014 -0.27291 0.17268 C -0.27409 0.17546 -0.27539 0.17685 -0.27669 0.18032 C -0.27747 0.18218 -0.27812 0.18565 -0.2789 0.1875 C -0.28151 0.19329 -0.28398 0.19838 -0.28645 0.20231 C -0.28724 0.2037 -0.28802 0.20509 -0.2888 0.20602 C -0.28997 0.20764 -0.2914 0.2081 -0.29257 0.20995 C -0.29388 0.21181 -0.29505 0.21528 -0.29635 0.21759 C -0.29804 0.22037 -0.3 0.22245 -0.30169 0.22477 C -0.30325 0.22708 -0.30468 0.23009 -0.30625 0.23241 L -0.30846 0.23611 C -0.31536 0.23472 -0.32213 0.23426 -0.3289 0.23241 C -0.32968 0.23194 -0.33112 0.22847 -0.33112 0.22917 L -0.33112 0.22847 " pathEditMode="relative" rAng="0" ptsTypes="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35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718 -0.00846 -0.01389 -0.01224 -0.02153 C -0.01419 -0.02569 -0.01614 -0.03032 -0.01836 -0.03426 C -0.02057 -0.03819 -0.02305 -0.0412 -0.02539 -0.04491 C -0.02721 -0.04792 -0.02864 -0.05116 -0.03047 -0.05394 C -0.03203 -0.05671 -0.03372 -0.05903 -0.03555 -0.06134 C -0.03685 -0.06273 -0.03841 -0.06319 -0.03958 -0.06482 C -0.04219 -0.06852 -0.04427 -0.07315 -0.04674 -0.07755 C -0.0513 -0.08565 -0.05338 -0.08982 -0.05885 -0.09722 C -0.0651 -0.10579 -0.06523 -0.10394 -0.072 -0.11181 C -0.07656 -0.1169 -0.08698 -0.13218 -0.09127 -0.13333 L -0.09844 -0.13519 C -0.09974 -0.13704 -0.10104 -0.13912 -0.10247 -0.14051 C -0.10482 -0.14282 -0.11107 -0.14375 -0.11263 -0.14421 C -0.11458 -0.14537 -0.11666 -0.1463 -0.11862 -0.14769 C -0.12005 -0.14884 -0.12122 -0.15069 -0.12265 -0.15139 C -0.12643 -0.15301 -0.13021 -0.1537 -0.13385 -0.15486 C -0.14297 -0.1581 -0.13242 -0.15532 -0.14297 -0.15857 C -0.15807 -0.16296 -0.14323 -0.15787 -0.15521 -0.16204 C -0.16328 -0.16157 -0.17135 -0.16134 -0.17943 -0.16042 C -0.1806 -0.16019 -0.18151 -0.15903 -0.18255 -0.15857 C -0.18555 -0.15718 -0.18867 -0.15625 -0.19166 -0.15486 C -0.19271 -0.1544 -0.19362 -0.1537 -0.19466 -0.15324 C -0.19596 -0.15255 -0.19739 -0.15185 -0.1987 -0.15139 C -0.21432 -0.13472 -0.19219 -0.15787 -0.20989 -0.14051 C -0.21393 -0.13657 -0.21784 -0.13171 -0.222 -0.12801 C -0.22409 -0.12616 -0.22617 -0.12454 -0.22812 -0.12245 C -0.23021 -0.12037 -0.23203 -0.11736 -0.23424 -0.11528 C -0.23646 -0.11319 -0.23906 -0.11204 -0.24127 -0.10995 C -0.24831 -0.1037 -0.23997 -0.10833 -0.24844 -0.1044 C -0.25013 -0.10278 -0.25169 -0.10069 -0.25351 -0.09907 C -0.25573 -0.09699 -0.25833 -0.09583 -0.26055 -0.09375 C -0.26927 -0.08519 -0.25963 -0.09005 -0.26966 -0.08657 C -0.27773 -0.07593 -0.2694 -0.08565 -0.27982 -0.07755 C -0.28099 -0.07662 -0.28177 -0.07477 -0.28281 -0.07384 C -0.2845 -0.07245 -0.28633 -0.07176 -0.28789 -0.07014 C -0.29492 -0.06412 -0.28659 -0.06852 -0.29505 -0.06482 C -0.29674 -0.06296 -0.29831 -0.06065 -0.30013 -0.05949 C -0.30169 -0.05833 -0.30351 -0.0588 -0.30521 -0.05764 C -0.30638 -0.05694 -0.30716 -0.05509 -0.3082 -0.05394 C -0.31159 -0.05093 -0.31536 -0.04931 -0.31836 -0.04491 C -0.32005 -0.04259 -0.32161 -0.03982 -0.32344 -0.03773 C -0.32539 -0.03565 -0.3276 -0.03472 -0.32956 -0.03241 C -0.33203 -0.02917 -0.33385 -0.02431 -0.33659 -0.02153 C -0.34036 -0.01759 -0.34505 -0.01667 -0.34883 -0.0125 C -0.35833 -0.00232 -0.34896 -0.01134 -0.36094 -0.00347 C -0.36237 -0.00255 -0.36354 -0.00116 -0.36497 0 C -0.36666 0.00139 -0.36836 0.00208 -0.37005 0.0037 C -0.37109 0.00463 -0.372 0.00625 -0.37305 0.00718 C -0.37643 0.00995 -0.37982 0.0125 -0.3832 0.01435 C -0.38424 0.01505 -0.38528 0.01574 -0.38633 0.0162 C -0.38789 0.0169 -0.38971 0.01713 -0.39127 0.01806 C -0.3931 0.01898 -0.39466 0.0206 -0.39635 0.02176 C -0.3987 0.02315 -0.40117 0.02407 -0.40351 0.02523 C -0.4056 0.02639 -0.40755 0.02778 -0.40963 0.02893 L -0.41263 0.03079 C -0.42174 0.03009 -0.43086 0.02986 -0.43997 0.02893 C -0.44101 0.0287 -0.44297 0.02708 -0.44297 0.02708 L -0.44297 0.02708 " pathEditMode="relative" ptsTypes="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13912 L -2.08333E-6 -0.13866 C -0.00338 -0.15278 -0.00625 -0.16898 -0.01002 -0.18009 C -0.01497 -0.19421 -0.02044 -0.20579 -0.02617 -0.21296 C -0.03958 -0.22986 -0.05312 -0.22986 -0.06679 -0.23287 C -0.07317 -0.23195 -0.07956 -0.23357 -0.08581 -0.2294 C -0.09206 -0.22523 -0.09765 -0.21574 -0.10364 -0.2088 C -0.10495 -0.20741 -0.10638 -0.20625 -0.10768 -0.20463 C -0.11041 -0.20208 -0.11289 -0.19745 -0.11562 -0.1963 L -0.1306 -0.19259 C -0.1332 -0.18958 -0.13581 -0.18634 -0.13854 -0.18426 C -0.14857 -0.17639 -0.15325 -0.1838 -0.16445 -0.16389 C -0.1862 -0.12616 -0.15234 -0.18681 -0.18138 -0.12708 C -0.18346 -0.12292 -0.18554 -0.11968 -0.1875 -0.11505 C -0.19023 -0.10764 -0.19271 -0.09884 -0.19531 -0.09051 C -0.19661 -0.08611 -0.19778 -0.08148 -0.19922 -0.07824 C -0.20091 -0.07408 -0.2026 -0.07037 -0.20429 -0.06574 C -0.20573 -0.06204 -0.2069 -0.05741 -0.2082 -0.0537 C -0.2181 -0.02477 -0.19844 -0.08681 -0.22031 -0.01713 C -0.222 -0.01181 -0.22344 -0.00486 -0.225 -0.0007 C -0.22669 0.00347 -0.22851 0.00717 -0.23008 0.0118 C -0.24088 0.04491 -0.21732 0.01088 -0.24909 0.06898 C -0.25221 0.0743 -0.25495 0.08055 -0.25794 0.08518 C -0.26419 0.09467 -0.27148 0.10139 -0.27799 0.10555 C -0.28099 0.10717 -0.28398 0.10833 -0.28698 0.10995 C -0.29765 0.10764 -0.30755 0.10926 -0.31784 0.10139 C -0.32083 0.0993 -0.3237 0.09676 -0.32669 0.09305 C -0.32969 0.08981 -0.33255 0.08356 -0.33567 0.08102 C -0.33893 0.07847 -0.34232 0.07778 -0.3457 0.07685 C -0.35495 0.07477 -0.36432 0.0743 -0.37357 0.07268 C -0.37513 0.07153 -0.37682 0.06991 -0.37851 0.06898 C -0.38437 0.06481 -0.38581 0.06528 -0.3914 0.06065 C -0.39284 0.05949 -0.39401 0.05741 -0.39531 0.05648 C -0.40508 0.04861 -0.39778 0.05648 -0.40846 0.04861 C -0.40976 0.04745 -0.41107 0.04537 -0.4125 0.04421 C -0.41471 0.04282 -0.41706 0.04167 -0.41927 0.04005 C -0.42786 0.02847 -0.41484 0.04537 -0.43424 0.03217 C -0.43633 0.03079 -0.44036 0.02384 -0.44036 0.0243 C -0.44088 0.01967 -0.4414 0.01505 -0.44219 0.0118 C -0.44414 0.00393 -0.44635 -0.00185 -0.44831 -0.00857 C -0.44896 -0.01134 -0.44961 -0.01435 -0.45 -0.01713 L -0.45 -0.01644 " pathEditMode="relative" rAng="0" ptsTypes="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77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8 -0.00602 -0.00625 -0.0132 -0.01015 -0.01806 C -0.0151 -0.02431 -0.0207 -0.0294 -0.02643 -0.03264 C -0.04023 -0.04005 -0.0539 -0.04005 -0.06796 -0.04144 C -0.07434 -0.04097 -0.08085 -0.04167 -0.08723 -0.03982 C -0.09348 -0.03796 -0.09934 -0.0338 -0.10546 -0.03079 C -0.10677 -0.03009 -0.1082 -0.02963 -0.1095 -0.02894 C -0.11223 -0.02778 -0.11484 -0.0257 -0.11757 -0.02523 L -0.13281 -0.02361 C -0.13554 -0.02222 -0.13815 -0.02083 -0.14088 -0.01991 C -0.15104 -0.01644 -0.15585 -0.01968 -0.16731 -0.01088 C -0.18932 0.00579 -0.15494 -0.02107 -0.1845 0.00532 C -0.18658 0.00717 -0.18867 0.00856 -0.19062 0.01065 C -0.19348 0.01389 -0.19596 0.01782 -0.19869 0.02153 C -0.2 0.02338 -0.2013 0.02546 -0.20273 0.02685 C -0.20442 0.0287 -0.20612 0.03032 -0.20781 0.03241 C -0.20924 0.03403 -0.21054 0.03611 -0.21184 0.03773 C -0.22187 0.05046 -0.20195 0.02315 -0.22408 0.05393 C -0.22578 0.05625 -0.22721 0.05926 -0.22903 0.06111 C -0.23072 0.06296 -0.23255 0.06458 -0.23411 0.06667 C -0.24505 0.08125 -0.22109 0.0662 -0.25338 0.0919 C -0.25651 0.09421 -0.25937 0.09699 -0.2625 0.09907 C -0.26888 0.10324 -0.27617 0.10625 -0.28281 0.1081 C -0.2858 0.1088 -0.28893 0.10926 -0.29192 0.10995 C -0.30286 0.10903 -0.31289 0.10972 -0.3233 0.10625 C -0.32643 0.10532 -0.32942 0.10417 -0.33242 0.10255 C -0.33554 0.10116 -0.33841 0.09838 -0.34153 0.09722 C -0.34492 0.09606 -0.3483 0.09583 -0.35169 0.09537 C -0.36119 0.09444 -0.3707 0.09421 -0.38007 0.09352 C -0.38177 0.09305 -0.38346 0.09236 -0.38515 0.0919 C -0.39101 0.09005 -0.3927 0.09028 -0.3983 0.08819 C -0.39973 0.08773 -0.40104 0.0868 -0.40234 0.08634 C -0.41223 0.08287 -0.40481 0.08634 -0.41562 0.08287 C -0.41692 0.08241 -0.41822 0.08148 -0.41966 0.08102 C -0.422 0.08032 -0.42434 0.07986 -0.42669 0.07917 C -0.43541 0.07407 -0.42213 0.08148 -0.44192 0.07569 C -0.44401 0.075 -0.44804 0.07199 -0.44804 0.07199 C -0.44869 0.07014 -0.44921 0.06805 -0.45 0.06667 C -0.45195 0.06319 -0.45416 0.06065 -0.45612 0.05764 C -0.45677 0.05648 -0.45742 0.05509 -0.45807 0.05393 L -0.45807 0.05393 " pathEditMode="relative" ptsTypes="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8 -0.00602 -0.00625 -0.0132 -0.01015 -0.01806 C -0.0151 -0.02431 -0.0207 -0.0294 -0.02643 -0.03264 C -0.04023 -0.04005 -0.0539 -0.04005 -0.06796 -0.04144 C -0.07434 -0.04097 -0.08085 -0.04167 -0.08723 -0.03982 C -0.09348 -0.03796 -0.09934 -0.0338 -0.10546 -0.03079 C -0.10677 -0.03009 -0.1082 -0.02963 -0.1095 -0.02894 C -0.11223 -0.02778 -0.11484 -0.0257 -0.11757 -0.02523 L -0.13281 -0.02361 C -0.13554 -0.02222 -0.13815 -0.02083 -0.14088 -0.01991 C -0.15104 -0.01644 -0.15585 -0.01968 -0.16731 -0.01088 C -0.18932 0.00579 -0.15494 -0.02107 -0.1845 0.00532 C -0.18658 0.00717 -0.18867 0.00856 -0.19062 0.01065 C -0.19348 0.01389 -0.19596 0.01782 -0.19869 0.02153 C -0.2 0.02338 -0.2013 0.02546 -0.20273 0.02685 C -0.20442 0.0287 -0.20612 0.03032 -0.20781 0.03241 C -0.20924 0.03403 -0.21054 0.03611 -0.21184 0.03773 C -0.22187 0.05046 -0.20195 0.02315 -0.22408 0.05393 C -0.22578 0.05625 -0.22721 0.05926 -0.22903 0.06111 C -0.23072 0.06296 -0.23255 0.06458 -0.23411 0.06667 C -0.24505 0.08125 -0.22109 0.0662 -0.25338 0.0919 C -0.25651 0.09421 -0.25937 0.09699 -0.2625 0.09907 C -0.26888 0.10324 -0.27617 0.10625 -0.28281 0.1081 C -0.2858 0.1088 -0.28893 0.10926 -0.29192 0.10995 C -0.30286 0.10903 -0.31289 0.10972 -0.3233 0.10625 C -0.32643 0.10532 -0.32942 0.10417 -0.33242 0.10255 C -0.33554 0.10116 -0.33841 0.09838 -0.34153 0.09722 C -0.34492 0.09606 -0.3483 0.09583 -0.35169 0.09537 C -0.36119 0.09444 -0.3707 0.09421 -0.38007 0.09352 C -0.38177 0.09305 -0.38346 0.09236 -0.38515 0.0919 C -0.39101 0.09005 -0.3927 0.09028 -0.3983 0.08819 C -0.39973 0.08773 -0.40104 0.0868 -0.40234 0.08634 C -0.41223 0.08287 -0.40481 0.08634 -0.41562 0.08287 C -0.41692 0.08241 -0.41822 0.08148 -0.41966 0.08102 C -0.422 0.08032 -0.42434 0.07986 -0.42669 0.07917 C -0.43541 0.07407 -0.42213 0.08148 -0.44192 0.07569 C -0.44401 0.075 -0.44804 0.07199 -0.44804 0.07199 C -0.44869 0.07014 -0.44921 0.06805 -0.45 0.06667 C -0.45195 0.06319 -0.45416 0.06065 -0.45612 0.05764 C -0.45677 0.05648 -0.45742 0.05509 -0.45807 0.05393 L -0.45807 0.05393 " pathEditMode="relative" ptsTypes="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8 -0.00602 -0.00625 -0.0132 -0.01015 -0.01806 C -0.0151 -0.02431 -0.0207 -0.0294 -0.02643 -0.03264 C -0.04023 -0.04005 -0.0539 -0.04005 -0.06796 -0.04144 C -0.07434 -0.04097 -0.08085 -0.04167 -0.08723 -0.03982 C -0.09348 -0.03796 -0.09934 -0.0338 -0.10546 -0.03079 C -0.10677 -0.03009 -0.1082 -0.02963 -0.1095 -0.02894 C -0.11223 -0.02778 -0.11484 -0.0257 -0.11757 -0.02523 L -0.13281 -0.02361 C -0.13554 -0.02222 -0.13815 -0.02083 -0.14088 -0.01991 C -0.15104 -0.01644 -0.15585 -0.01968 -0.16731 -0.01088 C -0.18932 0.00579 -0.15494 -0.02107 -0.1845 0.00532 C -0.18658 0.00717 -0.18867 0.00856 -0.19062 0.01065 C -0.19348 0.01389 -0.19596 0.01782 -0.19869 0.02153 C -0.2 0.02338 -0.2013 0.02546 -0.20273 0.02685 C -0.20442 0.0287 -0.20612 0.03032 -0.20781 0.03241 C -0.20924 0.03403 -0.21054 0.03611 -0.21184 0.03773 C -0.22187 0.05046 -0.20195 0.02315 -0.22408 0.05393 C -0.22578 0.05625 -0.22721 0.05926 -0.22903 0.06111 C -0.23072 0.06296 -0.23255 0.06458 -0.23411 0.06667 C -0.24505 0.08125 -0.22109 0.0662 -0.25338 0.0919 C -0.25651 0.09421 -0.25937 0.09699 -0.2625 0.09907 C -0.26888 0.10324 -0.27617 0.10625 -0.28281 0.1081 C -0.2858 0.1088 -0.28893 0.10926 -0.29192 0.10995 C -0.30286 0.10903 -0.31289 0.10972 -0.3233 0.10625 C -0.32643 0.10532 -0.32942 0.10417 -0.33242 0.10255 C -0.33554 0.10116 -0.33841 0.09838 -0.34153 0.09722 C -0.34492 0.09606 -0.3483 0.09583 -0.35169 0.09537 C -0.36119 0.09444 -0.3707 0.09421 -0.38007 0.09352 C -0.38177 0.09305 -0.38346 0.09236 -0.38515 0.0919 C -0.39101 0.09005 -0.3927 0.09028 -0.3983 0.08819 C -0.39973 0.08773 -0.40104 0.0868 -0.40234 0.08634 C -0.41223 0.08287 -0.40481 0.08634 -0.41562 0.08287 C -0.41692 0.08241 -0.41822 0.08148 -0.41966 0.08102 C -0.422 0.08032 -0.42434 0.07986 -0.42669 0.07917 C -0.43541 0.07407 -0.42213 0.08148 -0.44192 0.07569 C -0.44401 0.075 -0.44804 0.07199 -0.44804 0.07199 C -0.44869 0.07014 -0.44921 0.06805 -0.45 0.06667 C -0.45195 0.06319 -0.45416 0.06065 -0.45612 0.05764 C -0.45677 0.05648 -0.45742 0.05509 -0.45807 0.05393 L -0.45807 0.05393 " pathEditMode="relative" ptsTypes="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8 -0.00602 -0.00625 -0.0132 -0.01015 -0.01806 C -0.0151 -0.02431 -0.0207 -0.0294 -0.02643 -0.03264 C -0.04023 -0.04005 -0.0539 -0.04005 -0.06796 -0.04144 C -0.07434 -0.04097 -0.08085 -0.04167 -0.08723 -0.03982 C -0.09348 -0.03796 -0.09934 -0.0338 -0.10546 -0.03079 C -0.10677 -0.03009 -0.1082 -0.02963 -0.1095 -0.02894 C -0.11223 -0.02778 -0.11484 -0.0257 -0.11757 -0.02523 L -0.13281 -0.02361 C -0.13554 -0.02222 -0.13815 -0.02083 -0.14088 -0.01991 C -0.15104 -0.01644 -0.15585 -0.01968 -0.16731 -0.01088 C -0.18932 0.00579 -0.15494 -0.02107 -0.1845 0.00532 C -0.18658 0.00717 -0.18867 0.00856 -0.19062 0.01065 C -0.19348 0.01389 -0.19596 0.01782 -0.19869 0.02153 C -0.2 0.02338 -0.2013 0.02546 -0.20273 0.02685 C -0.20442 0.0287 -0.20612 0.03032 -0.20781 0.03241 C -0.20924 0.03403 -0.21054 0.03611 -0.21184 0.03773 C -0.22187 0.05046 -0.20195 0.02315 -0.22408 0.05393 C -0.22578 0.05625 -0.22721 0.05926 -0.22903 0.06111 C -0.23072 0.06296 -0.23255 0.06458 -0.23411 0.06667 C -0.24505 0.08125 -0.22109 0.0662 -0.25338 0.0919 C -0.25651 0.09421 -0.25937 0.09699 -0.2625 0.09907 C -0.26888 0.10324 -0.27617 0.10625 -0.28281 0.1081 C -0.2858 0.1088 -0.28893 0.10926 -0.29192 0.10995 C -0.30286 0.10903 -0.31289 0.10972 -0.3233 0.10625 C -0.32643 0.10532 -0.32942 0.10417 -0.33242 0.10255 C -0.33554 0.10116 -0.33841 0.09838 -0.34153 0.09722 C -0.34492 0.09606 -0.3483 0.09583 -0.35169 0.09537 C -0.36119 0.09444 -0.3707 0.09421 -0.38007 0.09352 C -0.38177 0.09305 -0.38346 0.09236 -0.38515 0.0919 C -0.39101 0.09005 -0.3927 0.09028 -0.3983 0.08819 C -0.39973 0.08773 -0.40104 0.0868 -0.40234 0.08634 C -0.41223 0.08287 -0.40481 0.08634 -0.41562 0.08287 C -0.41692 0.08241 -0.41822 0.08148 -0.41966 0.08102 C -0.422 0.08032 -0.42434 0.07986 -0.42669 0.07917 C -0.43541 0.07407 -0.42213 0.08148 -0.44192 0.07569 C -0.44401 0.075 -0.44804 0.07199 -0.44804 0.07199 C -0.44869 0.07014 -0.44921 0.06805 -0.45 0.06667 C -0.45195 0.06319 -0.45416 0.06065 -0.45612 0.05764 C -0.45677 0.05648 -0.45742 0.05509 -0.45807 0.05393 L -0.45807 0.05393 " pathEditMode="relative" ptsTypes="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8 -0.00602 -0.00625 -0.0132 -0.01015 -0.01806 C -0.0151 -0.02431 -0.0207 -0.0294 -0.02643 -0.03264 C -0.04023 -0.04005 -0.0539 -0.04005 -0.06796 -0.04144 C -0.07434 -0.04097 -0.08085 -0.04167 -0.08723 -0.03982 C -0.09348 -0.03796 -0.09934 -0.0338 -0.10546 -0.03079 C -0.10677 -0.03009 -0.1082 -0.02963 -0.1095 -0.02894 C -0.11223 -0.02778 -0.11484 -0.0257 -0.11757 -0.02523 L -0.13281 -0.02361 C -0.13554 -0.02222 -0.13815 -0.02083 -0.14088 -0.01991 C -0.15104 -0.01644 -0.15585 -0.01968 -0.16731 -0.01088 C -0.18932 0.00579 -0.15494 -0.02107 -0.1845 0.00532 C -0.18658 0.00717 -0.18867 0.00856 -0.19062 0.01065 C -0.19348 0.01389 -0.19596 0.01782 -0.19869 0.02153 C -0.2 0.02338 -0.2013 0.02546 -0.20273 0.02685 C -0.20442 0.0287 -0.20612 0.03032 -0.20781 0.03241 C -0.20924 0.03403 -0.21054 0.03611 -0.21184 0.03773 C -0.22187 0.05046 -0.20195 0.02315 -0.22408 0.05393 C -0.22578 0.05625 -0.22721 0.05926 -0.22903 0.06111 C -0.23072 0.06296 -0.23255 0.06458 -0.23411 0.06667 C -0.24505 0.08125 -0.22109 0.0662 -0.25338 0.0919 C -0.25651 0.09421 -0.25937 0.09699 -0.2625 0.09907 C -0.26888 0.10324 -0.27617 0.10625 -0.28281 0.1081 C -0.2858 0.1088 -0.28893 0.10926 -0.29192 0.10995 C -0.30286 0.10903 -0.31289 0.10972 -0.3233 0.10625 C -0.32643 0.10532 -0.32942 0.10417 -0.33242 0.10255 C -0.33554 0.10116 -0.33841 0.09838 -0.34153 0.09722 C -0.34492 0.09606 -0.3483 0.09583 -0.35169 0.09537 C -0.36119 0.09444 -0.3707 0.09421 -0.38007 0.09352 C -0.38177 0.09305 -0.38346 0.09236 -0.38515 0.0919 C -0.39101 0.09005 -0.3927 0.09028 -0.3983 0.08819 C -0.39973 0.08773 -0.40104 0.0868 -0.40234 0.08634 C -0.41223 0.08287 -0.40481 0.08634 -0.41562 0.08287 C -0.41692 0.08241 -0.41822 0.08148 -0.41966 0.08102 C -0.422 0.08032 -0.42434 0.07986 -0.42669 0.07917 C -0.43541 0.07407 -0.42213 0.08148 -0.44192 0.07569 C -0.44401 0.075 -0.44804 0.07199 -0.44804 0.07199 C -0.44869 0.07014 -0.44921 0.06805 -0.45 0.06667 C -0.45195 0.06319 -0.45416 0.06065 -0.45612 0.05764 C -0.45677 0.05648 -0.45742 0.05509 -0.45807 0.05393 L -0.45807 0.05393 " pathEditMode="relative" ptsTypes="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6899 L 1.875E-6 -0.06875 C -0.00339 -0.07894 -0.00625 -0.09051 -0.01016 -0.09838 C -0.01498 -0.10857 -0.02057 -0.1169 -0.02617 -0.12223 C -0.03972 -0.13426 -0.05326 -0.13426 -0.06706 -0.13635 C -0.07331 -0.13565 -0.07982 -0.13681 -0.08607 -0.1338 C -0.09219 -0.13079 -0.09805 -0.12408 -0.10404 -0.11922 C -0.10521 -0.11806 -0.10664 -0.11737 -0.10794 -0.11621 C -0.11055 -0.11436 -0.11328 -0.11088 -0.11589 -0.11019 L -0.13099 -0.10741 C -0.1336 -0.1051 -0.1362 -0.10301 -0.1388 -0.10139 C -0.14883 -0.09584 -0.15365 -0.10116 -0.16485 -0.08681 C -0.18659 -0.05973 -0.15261 -0.10325 -0.1819 -0.06042 C -0.18386 -0.05741 -0.18581 -0.0551 -0.18789 -0.05162 C -0.19063 -0.04653 -0.1931 -0.04005 -0.19584 -0.03403 C -0.19714 -0.03102 -0.19831 -0.02755 -0.19974 -0.02547 C -0.20143 -0.02246 -0.20313 -0.01968 -0.20482 -0.01644 C -0.20612 -0.01366 -0.20742 -0.01019 -0.20873 -0.00764 C -0.21849 0.01296 -0.19896 -0.03149 -0.22084 0.01875 C -0.2224 0.02245 -0.22396 0.02731 -0.22565 0.03032 C -0.22722 0.03333 -0.22917 0.03611 -0.2306 0.03935 C -0.24141 0.06319 -0.21784 0.03865 -0.24961 0.08055 C -0.25274 0.08425 -0.25547 0.08865 -0.2586 0.09213 C -0.26485 0.09884 -0.27201 0.1037 -0.27852 0.10671 C -0.28151 0.10787 -0.28464 0.10879 -0.2875 0.10995 C -0.29844 0.10833 -0.3082 0.10949 -0.31849 0.1037 C -0.32162 0.10231 -0.32448 0.10046 -0.32748 0.09768 C -0.3306 0.0956 -0.33334 0.09097 -0.33646 0.08912 C -0.33985 0.08726 -0.3431 0.0868 -0.34649 0.08611 C -0.35573 0.08449 -0.36511 0.08425 -0.37435 0.0831 C -0.37604 0.0824 -0.37774 0.08125 -0.37943 0.08055 C -0.38516 0.07754 -0.38685 0.07777 -0.39232 0.07453 C -0.39375 0.07361 -0.39492 0.07222 -0.39636 0.07152 C -0.40612 0.06574 -0.3987 0.07152 -0.40938 0.06574 C -0.41068 0.06504 -0.41198 0.06342 -0.41328 0.06273 C -0.41563 0.06157 -0.41797 0.06088 -0.42031 0.05972 C -0.42891 0.05138 -0.41576 0.06342 -0.43529 0.05416 C -0.43737 0.053 -0.44128 0.04814 -0.44128 0.04838 C -0.44206 0.04513 -0.44245 0.04166 -0.44323 0.03935 C -0.44518 0.03379 -0.4474 0.02963 -0.44922 0.02476 C -0.44987 0.02291 -0.45052 0.0206 -0.45104 0.01875 L -0.45104 0.01898 " pathEditMode="relative" rAng="0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59 -0.01528 -0.01393 -0.02662 -0.02435 -0.03796 C -0.02851 -0.04236 -0.03307 -0.0456 -0.03763 -0.04884 C -0.04153 -0.05162 -0.04557 -0.05463 -0.04974 -0.05602 C -0.05468 -0.05764 -0.05989 -0.05717 -0.06497 -0.05764 C -0.07877 -0.05717 -0.0927 -0.05764 -0.10651 -0.05602 C -0.11132 -0.05532 -0.11588 -0.05139 -0.1207 -0.05046 C -0.12812 -0.04907 -0.13554 -0.0493 -0.14297 -0.04884 C -0.15781 -0.04166 -0.1552 -0.04444 -0.17135 -0.02708 C -0.17604 -0.02222 -0.17994 -0.01574 -0.18463 -0.01088 C -0.1888 -0.00671 -0.19323 -0.00347 -0.19778 0 C -0.20143 0.00255 -0.20547 0.00371 -0.20885 0.00718 C -0.21315 0.01134 -0.23906 0.04028 -0.24635 0.05209 C -0.25078 0.05926 -0.25429 0.06806 -0.25859 0.0757 C -0.26106 0.08009 -0.26406 0.0838 -0.26666 0.0882 C -0.27591 0.10417 -0.28476 0.12084 -0.29401 0.13681 C -0.29869 0.14491 -0.30364 0.15232 -0.3082 0.16042 L -0.32239 0.18565 L -0.32851 0.1963 C -0.34297 0.21621 -0.33216 0.20232 -0.34778 0.21991 C -0.3526 0.225 -0.35677 0.23241 -0.36198 0.23611 C -0.37265 0.24306 -0.36731 0.24028 -0.37825 0.24514 C -0.38659 0.24306 -0.39505 0.24352 -0.4026 0.23611 C -0.40547 0.2331 -0.40781 0.22847 -0.41067 0.22523 C -0.4125 0.22292 -0.41471 0.22153 -0.41679 0.21991 C -0.41705 0.21922 -0.422 0.21111 -0.42174 0.20903 C -0.42161 0.20695 -0.41875 0.20533 -0.41875 0.20533 L -0.41875 0.20533 " pathEditMode="relative" ptsTypes="AAAAAAAAAAAAAAAAAAAAAAAAAAA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1713 L -2.91667E-6 0.01736 C -0.0082 -0.00278 -0.01328 -0.01759 -0.02317 -0.03217 C -0.02721 -0.03796 -0.03151 -0.04213 -0.0358 -0.04629 C -0.03958 -0.05 -0.04336 -0.05393 -0.04739 -0.05555 C -0.05208 -0.05764 -0.05703 -0.05717 -0.06185 -0.05764 C -0.07487 -0.05717 -0.08815 -0.05764 -0.1013 -0.05555 C -0.10586 -0.05486 -0.11015 -0.04954 -0.11471 -0.04838 C -0.12187 -0.04653 -0.1289 -0.04699 -0.13593 -0.04629 C -0.15 -0.03704 -0.14752 -0.04074 -0.16289 -0.01805 C -0.16731 -0.0118 -0.17109 -0.00347 -0.17552 0.00301 C -0.17942 0.00833 -0.18372 0.0125 -0.18802 0.01713 C -0.19153 0.02037 -0.19531 0.02199 -0.19856 0.02639 C -0.2026 0.03171 -0.22721 0.06945 -0.23411 0.08472 C -0.23841 0.09398 -0.24166 0.10533 -0.24583 0.11528 C -0.24817 0.12107 -0.25104 0.12593 -0.25351 0.13148 C -0.26224 0.15232 -0.2707 0.17384 -0.27942 0.19468 C -0.28398 0.20509 -0.28867 0.21482 -0.29297 0.22523 L -0.30638 0.2581 L -0.31224 0.27199 C -0.32604 0.29769 -0.31575 0.27963 -0.3306 0.30255 C -0.33515 0.30926 -0.33906 0.31875 -0.34401 0.32361 C -0.35416 0.33264 -0.34909 0.32894 -0.3595 0.33542 C -0.36744 0.33264 -0.37552 0.3331 -0.38268 0.32361 C -0.38541 0.31968 -0.38763 0.31366 -0.39036 0.30949 C -0.39205 0.30648 -0.39414 0.30463 -0.39609 0.30255 C -0.39635 0.30162 -0.40104 0.29121 -0.40091 0.28843 C -0.40078 0.28565 -0.39804 0.28357 -0.39804 0.28403 L -0.39804 0.28357 " pathEditMode="relative" rAng="0" ptsTypes="AAAAAAAAAAAAAAAAAAAAAAAAAAA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1217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93 L 1.04167E-6 -0.0007 C -0.00807 -0.01597 -0.01302 -0.02709 -0.02279 -0.03843 C -0.02669 -0.04259 -0.03086 -0.04584 -0.03516 -0.04908 C -0.0388 -0.05185 -0.04258 -0.05486 -0.04649 -0.05625 C -0.05104 -0.05764 -0.05599 -0.05741 -0.06068 -0.05764 C -0.07357 -0.05741 -0.08659 -0.05764 -0.09935 -0.05625 C -0.10391 -0.05556 -0.1082 -0.05162 -0.11263 -0.0507 C -0.11953 -0.04931 -0.12643 -0.04954 -0.13346 -0.04908 C -0.14727 -0.04213 -0.14479 -0.04468 -0.1599 -0.02755 C -0.16432 -0.02292 -0.16797 -0.01644 -0.17227 -0.01158 C -0.17617 -0.00764 -0.18034 -0.0044 -0.18451 -0.00093 C -0.18789 0.00162 -0.19167 0.00278 -0.19492 0.00602 C -0.19883 0.01018 -0.22305 0.03866 -0.22982 0.05046 C -0.23399 0.05741 -0.23724 0.0662 -0.24128 0.07361 C -0.24362 0.07801 -0.24636 0.08171 -0.24883 0.08588 C -0.25742 0.10162 -0.26563 0.11805 -0.27435 0.13379 C -0.27865 0.1419 -0.28333 0.14907 -0.2875 0.15717 L -0.30078 0.18194 L -0.30651 0.19259 C -0.31992 0.21203 -0.3099 0.19838 -0.32448 0.21574 C -0.32891 0.22083 -0.33281 0.22801 -0.33763 0.23171 C -0.34766 0.23866 -0.34271 0.23588 -0.35287 0.24074 C -0.36068 0.23866 -0.36849 0.23912 -0.37552 0.23171 C -0.37826 0.2287 -0.38047 0.2243 -0.38307 0.22106 C -0.38477 0.21875 -0.38685 0.21736 -0.3888 0.21574 C -0.38906 0.21504 -0.39362 0.20717 -0.39349 0.20509 C -0.39336 0.20301 -0.39063 0.20139 -0.39063 0.20162 L -0.39063 0.20139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923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59 -0.01528 -0.01393 -0.02662 -0.02435 -0.03796 C -0.02851 -0.04236 -0.03307 -0.0456 -0.03763 -0.04884 C -0.04153 -0.05162 -0.04557 -0.05463 -0.04974 -0.05602 C -0.05468 -0.05764 -0.05989 -0.05717 -0.06497 -0.05764 C -0.07877 -0.05717 -0.0927 -0.05764 -0.10651 -0.05602 C -0.11132 -0.05532 -0.11588 -0.05139 -0.1207 -0.05046 C -0.12812 -0.04907 -0.13554 -0.0493 -0.14297 -0.04884 C -0.15781 -0.04166 -0.1552 -0.04444 -0.17135 -0.02708 C -0.17604 -0.02222 -0.17994 -0.01574 -0.18463 -0.01088 C -0.1888 -0.00671 -0.19323 -0.00347 -0.19778 0 C -0.20143 0.00255 -0.20547 0.00371 -0.20885 0.00718 C -0.21315 0.01134 -0.23906 0.04028 -0.24635 0.05209 C -0.25078 0.05926 -0.25429 0.06806 -0.25859 0.0757 C -0.26106 0.08009 -0.26406 0.0838 -0.26666 0.0882 C -0.27591 0.10417 -0.28476 0.12084 -0.29401 0.13681 C -0.29869 0.14491 -0.30364 0.15232 -0.3082 0.16042 L -0.32239 0.18565 L -0.32851 0.1963 C -0.34297 0.21621 -0.33216 0.20232 -0.34778 0.21991 C -0.3526 0.225 -0.35677 0.23241 -0.36198 0.23611 C -0.37265 0.24306 -0.36731 0.24028 -0.37825 0.24514 C -0.38659 0.24306 -0.39505 0.24352 -0.4026 0.23611 C -0.40547 0.2331 -0.40781 0.22847 -0.41067 0.22523 C -0.4125 0.22292 -0.41471 0.22153 -0.41679 0.21991 C -0.41705 0.21922 -0.422 0.21111 -0.42174 0.20903 C -0.42161 0.20695 -0.41875 0.20533 -0.41875 0.20533 L -0.41875 0.20533 " pathEditMode="relative" ptsTypes="AAAAAAAAAAAAAAAAAAAAAAAAAAAAA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59 -0.01528 -0.01393 -0.02662 -0.02435 -0.03796 C -0.02851 -0.04236 -0.03307 -0.0456 -0.03763 -0.04884 C -0.04153 -0.05162 -0.04557 -0.05463 -0.04974 -0.05602 C -0.05468 -0.05764 -0.05989 -0.05717 -0.06497 -0.05764 C -0.07877 -0.05717 -0.0927 -0.05764 -0.10651 -0.05602 C -0.11132 -0.05532 -0.11588 -0.05139 -0.1207 -0.05046 C -0.12812 -0.04907 -0.13554 -0.0493 -0.14297 -0.04884 C -0.15781 -0.04166 -0.1552 -0.04444 -0.17135 -0.02708 C -0.17604 -0.02222 -0.17994 -0.01574 -0.18463 -0.01088 C -0.1888 -0.00671 -0.19323 -0.00347 -0.19778 0 C -0.20143 0.00255 -0.20547 0.00371 -0.20885 0.00718 C -0.21315 0.01134 -0.23906 0.04028 -0.24635 0.05209 C -0.25078 0.05926 -0.25429 0.06806 -0.25859 0.0757 C -0.26106 0.08009 -0.26406 0.0838 -0.26666 0.0882 C -0.27591 0.10417 -0.28476 0.12084 -0.29401 0.13681 C -0.29869 0.14491 -0.30364 0.15232 -0.3082 0.16042 L -0.32239 0.18565 L -0.32851 0.1963 C -0.34297 0.21621 -0.33216 0.20232 -0.34778 0.21991 C -0.3526 0.225 -0.35677 0.23241 -0.36198 0.23611 C -0.37265 0.24306 -0.36731 0.24028 -0.37825 0.24514 C -0.38659 0.24306 -0.39505 0.24352 -0.4026 0.23611 C -0.40547 0.2331 -0.40781 0.22847 -0.41067 0.22523 C -0.4125 0.22292 -0.41471 0.22153 -0.41679 0.21991 C -0.41705 0.21922 -0.422 0.21111 -0.42174 0.20903 C -0.42161 0.20695 -0.41875 0.20533 -0.41875 0.20533 L -0.41875 0.20533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59 -0.01528 -0.01393 -0.02662 -0.02435 -0.03796 C -0.02851 -0.04236 -0.03307 -0.0456 -0.03763 -0.04884 C -0.04153 -0.05162 -0.04557 -0.05463 -0.04974 -0.05602 C -0.05468 -0.05764 -0.05989 -0.05717 -0.06497 -0.05764 C -0.07877 -0.05717 -0.0927 -0.05764 -0.10651 -0.05602 C -0.11132 -0.05532 -0.11588 -0.05139 -0.1207 -0.05046 C -0.12812 -0.04907 -0.13554 -0.0493 -0.14297 -0.04884 C -0.15781 -0.04166 -0.1552 -0.04444 -0.17135 -0.02708 C -0.17604 -0.02222 -0.17994 -0.01574 -0.18463 -0.01088 C -0.1888 -0.00671 -0.19323 -0.00347 -0.19778 0 C -0.20143 0.00255 -0.20547 0.00371 -0.20885 0.00718 C -0.21315 0.01134 -0.23906 0.04028 -0.24635 0.05209 C -0.25078 0.05926 -0.25429 0.06806 -0.25859 0.0757 C -0.26106 0.08009 -0.26406 0.0838 -0.26666 0.0882 C -0.27591 0.10417 -0.28476 0.12084 -0.29401 0.13681 C -0.29869 0.14491 -0.30364 0.15232 -0.3082 0.16042 L -0.32239 0.18565 L -0.32851 0.1963 C -0.34297 0.21621 -0.33216 0.20232 -0.34778 0.21991 C -0.3526 0.225 -0.35677 0.23241 -0.36198 0.23611 C -0.37265 0.24306 -0.36731 0.24028 -0.37825 0.24514 C -0.38659 0.24306 -0.39505 0.24352 -0.4026 0.23611 C -0.40547 0.2331 -0.40781 0.22847 -0.41067 0.22523 C -0.4125 0.22292 -0.41471 0.22153 -0.41679 0.21991 C -0.41705 0.21922 -0.422 0.21111 -0.42174 0.20903 C -0.42161 0.20695 -0.41875 0.20533 -0.41875 0.20533 L -0.41875 0.20533 " pathEditMode="relative" ptsTypes="AAAAAAAAAAAAAAAAAAAAAAAAAAA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59 -0.01528 -0.01393 -0.02662 -0.02435 -0.03796 C -0.02851 -0.04236 -0.03307 -0.0456 -0.03763 -0.04884 C -0.04153 -0.05162 -0.04557 -0.05463 -0.04974 -0.05602 C -0.05468 -0.05764 -0.05989 -0.05717 -0.06497 -0.05764 C -0.07877 -0.05717 -0.0927 -0.05764 -0.10651 -0.05602 C -0.11132 -0.05532 -0.11588 -0.05139 -0.1207 -0.05046 C -0.12812 -0.04907 -0.13554 -0.0493 -0.14297 -0.04884 C -0.15781 -0.04166 -0.1552 -0.04444 -0.17135 -0.02708 C -0.17604 -0.02222 -0.17994 -0.01574 -0.18463 -0.01088 C -0.1888 -0.00671 -0.19323 -0.00347 -0.19778 0 C -0.20143 0.00255 -0.20547 0.00371 -0.20885 0.00718 C -0.21315 0.01134 -0.23906 0.04028 -0.24635 0.05209 C -0.25078 0.05926 -0.25429 0.06806 -0.25859 0.0757 C -0.26106 0.08009 -0.26406 0.0838 -0.26666 0.0882 C -0.27591 0.10417 -0.28476 0.12084 -0.29401 0.13681 C -0.29869 0.14491 -0.30364 0.15232 -0.3082 0.16042 L -0.32239 0.18565 L -0.32851 0.1963 C -0.34297 0.21621 -0.33216 0.20232 -0.34778 0.21991 C -0.3526 0.225 -0.35677 0.23241 -0.36198 0.23611 C -0.37265 0.24306 -0.36731 0.24028 -0.37825 0.24514 C -0.38659 0.24306 -0.39505 0.24352 -0.4026 0.23611 C -0.40547 0.2331 -0.40781 0.22847 -0.41067 0.22523 C -0.4125 0.22292 -0.41471 0.22153 -0.41679 0.21991 C -0.41705 0.21922 -0.422 0.21111 -0.42174 0.20903 C -0.42161 0.20695 -0.41875 0.20533 -0.41875 0.20533 L -0.41875 0.20533 " pathEditMode="relative" ptsTypes="AAAAAAAAAAAAAAAAAAAAAAAAAAA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2917 L -3.95833E-6 -0.02894 C -0.00169 -0.02315 -0.00312 -0.01644 -0.00481 -0.01088 C -0.00573 -0.00787 -0.01041 -0.00139 -0.01145 3.7037E-6 C -0.01328 0.00185 -0.0151 0.00324 -0.01705 0.00486 C -0.01796 0.00601 -0.01901 0.00601 -0.01992 0.00764 C -0.02083 0.00926 -0.02174 0.01134 -0.02265 0.01273 C -0.02395 0.01481 -0.02812 0.01736 -0.02929 0.01805 C -0.0302 0.0199 -0.03112 0.02176 -0.03203 0.02361 C -0.03294 0.02453 -0.03398 0.02523 -0.03489 0.02592 C -0.04023 0.02986 -0.03854 0.02731 -0.04336 0.03125 C -0.04518 0.0331 -0.047 0.03541 -0.04895 0.0368 C -0.05026 0.0375 -0.05156 0.03796 -0.05273 0.03912 C -0.05468 0.04074 -0.05742 0.04421 -0.05937 0.04444 C -0.06718 0.04583 -0.075 0.04629 -0.08281 0.04722 C -0.09934 0.0537 -0.07643 0.0449 -0.10169 0.05231 C -0.10833 0.05439 -0.10533 0.05393 -0.11002 0.05764 C -0.11328 0.05995 -0.11523 0.06111 -0.11849 0.06319 C -0.12174 0.06203 -0.12799 0.06134 -0.13164 0.05764 C -0.13463 0.05463 -0.13893 0.04652 -0.14114 0.04189 C -0.14231 0.03912 -0.14375 0.03703 -0.14492 0.03402 C -0.14713 0.02824 -0.14921 0.02152 -0.15156 0.01551 C -0.15273 0.01203 -0.15416 0.00902 -0.1552 0.00486 C -0.15625 0.00162 -0.1569 -0.00255 -0.15807 -0.00556 C -0.15911 -0.00857 -0.16054 -0.01065 -0.16171 -0.0132 C -0.17343 -0.0419 -0.15833 -0.00649 -0.16836 -0.03449 C -0.16953 -0.0375 -0.17109 -0.03936 -0.17213 -0.04236 C -0.17278 -0.04445 -0.17617 -0.05718 -0.17682 -0.06088 C -0.1776 -0.06436 -0.17786 -0.06829 -0.17864 -0.0713 C -0.18073 -0.07824 -0.18528 -0.08959 -0.18528 -0.08936 C -0.18776 -0.11736 -0.18411 -0.0838 -0.18906 -0.10834 C -0.18971 -0.11135 -0.18945 -0.11528 -0.18997 -0.11875 C -0.19101 -0.12454 -0.19283 -0.12894 -0.19375 -0.13449 C -0.19492 -0.14098 -0.19765 -0.15764 -0.19948 -0.16088 L -0.20221 -0.16598 C -0.20286 -0.16875 -0.20351 -0.17153 -0.20403 -0.17408 C -0.20481 -0.17755 -0.20507 -0.18125 -0.20599 -0.18449 C -0.20664 -0.18774 -0.20794 -0.18959 -0.20872 -0.19236 C -0.2095 -0.19468 -0.20989 -0.19838 -0.21067 -0.20047 C -0.21171 -0.20278 -0.21328 -0.20394 -0.21445 -0.20556 C -0.21809 -0.22037 -0.21432 -0.20834 -0.21914 -0.21598 C -0.22213 -0.22084 -0.22278 -0.22524 -0.22578 -0.22917 C -0.22669 -0.23056 -0.2276 -0.23079 -0.22851 -0.23195 C -0.2302 -0.23658 -0.2319 -0.24236 -0.23424 -0.24514 C -0.23828 -0.25024 -0.23711 -0.24514 -0.24075 -0.25047 C -0.24166 -0.25186 -0.24257 -0.25417 -0.24349 -0.25556 C -0.24869 -0.26204 -0.24882 -0.25996 -0.2539 -0.26366 C -0.25494 -0.26436 -0.25586 -0.26505 -0.25664 -0.26598 C -0.25807 -0.26783 -0.25911 -0.27037 -0.26041 -0.27153 C -0.26302 -0.27315 -0.26549 -0.27315 -0.26809 -0.27408 C -0.26992 -0.27477 -0.27174 -0.27593 -0.27356 -0.27639 C -0.27773 -0.27593 -0.2819 -0.27686 -0.28593 -0.27408 C -0.28815 -0.27246 -0.28932 -0.26505 -0.29153 -0.26366 L -0.29518 -0.26088 C -0.30208 -0.24815 -0.29349 -0.26366 -0.30182 -0.25047 C -0.30286 -0.24885 -0.30364 -0.24607 -0.30468 -0.24514 C -0.30625 -0.24329 -0.30781 -0.24375 -0.30937 -0.24236 C -0.31132 -0.24098 -0.31315 -0.23866 -0.31497 -0.23727 C -0.31627 -0.23635 -0.31757 -0.23565 -0.31875 -0.23449 C -0.31979 -0.23403 -0.32057 -0.23218 -0.32161 -0.23195 C -0.32916 -0.22963 -0.34414 -0.22639 -0.34414 -0.22616 C -0.34544 -0.22593 -0.34661 -0.22524 -0.34791 -0.22408 C -0.35156 -0.22107 -0.35416 -0.21875 -0.35729 -0.21366 C -0.35924 -0.21019 -0.36302 -0.20278 -0.36302 -0.20255 C -0.36549 -0.20394 -0.36809 -0.20394 -0.37044 -0.20556 C -0.37161 -0.20649 -0.37317 -0.21088 -0.37317 -0.21065 L -0.37317 -0.21088 " pathEditMode="relative" rAng="0" ptsTypes="AAAAAAAAAAAA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-77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0.00417 -0.00325 0.0088 -0.00507 0.0125 C -0.00612 0.01458 -0.01119 0.01898 -0.01224 0.01991 C -0.01419 0.0213 -0.01627 0.02222 -0.01836 0.02338 C -0.01927 0.02407 -0.02044 0.02407 -0.02135 0.02523 C -0.02239 0.02639 -0.0233 0.02778 -0.02434 0.0287 C -0.02578 0.03009 -0.0302 0.03195 -0.03151 0.03241 C -0.03255 0.03357 -0.03346 0.03495 -0.0345 0.03611 C -0.03541 0.03681 -0.03658 0.03727 -0.0375 0.03773 C -0.04336 0.04051 -0.04153 0.03866 -0.04674 0.04144 C -0.04869 0.04259 -0.05065 0.04421 -0.05273 0.04514 C -0.05416 0.0456 -0.05546 0.04607 -0.05677 0.04676 C -0.05885 0.04792 -0.06184 0.05023 -0.06393 0.05046 C -0.07239 0.05139 -0.08086 0.05162 -0.08919 0.05232 C -0.10703 0.05671 -0.08229 0.0507 -0.1095 0.05579 C -0.11679 0.05718 -0.11354 0.05695 -0.11862 0.05949 C -0.122 0.06111 -0.12421 0.06181 -0.12773 0.0632 C -0.13112 0.0625 -0.13789 0.06204 -0.14192 0.05949 C -0.14505 0.05741 -0.14974 0.05185 -0.15208 0.04861 C -0.15338 0.04676 -0.15494 0.04537 -0.15612 0.04329 C -0.15859 0.03935 -0.1608 0.03472 -0.16328 0.03056 C -0.16458 0.02824 -0.16614 0.02616 -0.16731 0.02338 C -0.16836 0.02107 -0.16914 0.01829 -0.17031 0.0162 C -0.17148 0.01412 -0.17304 0.01273 -0.17434 0.01088 C -0.18698 -0.0088 -0.1707 0.01551 -0.18151 -0.0037 C -0.18268 -0.00579 -0.18437 -0.00694 -0.18554 -0.00903 C -0.18619 -0.01042 -0.18984 -0.01921 -0.19062 -0.02176 C -0.1914 -0.02407 -0.19166 -0.02685 -0.19257 -0.02893 C -0.19479 -0.03356 -0.19974 -0.04143 -0.19974 -0.04143 C -0.20234 -0.06042 -0.19843 -0.0375 -0.20377 -0.05417 C -0.20442 -0.05625 -0.20416 -0.05903 -0.20481 -0.06134 C -0.20586 -0.06528 -0.20781 -0.06829 -0.20885 -0.07222 C -0.21002 -0.07662 -0.21302 -0.08796 -0.21497 -0.09028 L -0.21796 -0.09375 C -0.21862 -0.0956 -0.2194 -0.09745 -0.21992 -0.0993 C -0.2207 -0.10162 -0.22109 -0.10417 -0.222 -0.10648 C -0.22278 -0.10856 -0.22408 -0.10995 -0.225 -0.1118 C -0.22578 -0.11343 -0.22617 -0.11597 -0.22708 -0.11736 C -0.22825 -0.11898 -0.22981 -0.11968 -0.23112 -0.12083 C -0.23502 -0.13102 -0.23099 -0.12268 -0.23619 -0.12801 C -0.23945 -0.13125 -0.2401 -0.13426 -0.24336 -0.13704 C -0.24427 -0.13796 -0.24531 -0.13819 -0.24635 -0.13889 C -0.24817 -0.14213 -0.25 -0.14606 -0.25247 -0.14792 C -0.2569 -0.15139 -0.25559 -0.14792 -0.2595 -0.15162 C -0.26054 -0.15255 -0.26145 -0.15417 -0.2625 -0.15509 C -0.26809 -0.15949 -0.26823 -0.1581 -0.27369 -0.16065 C -0.27474 -0.16111 -0.27578 -0.16157 -0.27669 -0.16227 C -0.27812 -0.16343 -0.27929 -0.16528 -0.28073 -0.16597 C -0.28346 -0.16713 -0.28619 -0.16713 -0.28893 -0.16782 C -0.29088 -0.16829 -0.29296 -0.16898 -0.29492 -0.16944 C -0.29934 -0.16898 -0.3039 -0.16968 -0.3082 -0.16782 C -0.31054 -0.16667 -0.31184 -0.16157 -0.31419 -0.16065 L -0.31823 -0.1588 C -0.32565 -0.15 -0.3164 -0.16065 -0.32539 -0.15162 C -0.32643 -0.15046 -0.32734 -0.14861 -0.32838 -0.14792 C -0.33007 -0.14676 -0.33177 -0.14699 -0.33346 -0.14606 C -0.33554 -0.14514 -0.3375 -0.14352 -0.33958 -0.14259 C -0.34088 -0.1419 -0.34231 -0.14143 -0.34362 -0.14074 C -0.34466 -0.14028 -0.34557 -0.13912 -0.34661 -0.13889 C -0.35481 -0.13727 -0.37096 -0.13518 -0.37096 -0.13518 C -0.37239 -0.13472 -0.37369 -0.13426 -0.375 -0.13356 C -0.3789 -0.13148 -0.38177 -0.12986 -0.38515 -0.12639 C -0.38724 -0.12407 -0.39127 -0.11898 -0.39127 -0.11898 C -0.39401 -0.11968 -0.39674 -0.11968 -0.39934 -0.12083 C -0.40052 -0.12153 -0.40234 -0.12454 -0.40234 -0.12454 L -0.40234 -0.12454 " pathEditMode="relative" ptsTypes="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996 L -4.58333E-6 0.01019 C -0.00143 0.01343 -0.0026 0.01737 -0.00403 0.02037 C -0.00494 0.02223 -0.00898 0.02593 -0.00976 0.02662 C -0.01132 0.02778 -0.01302 0.02871 -0.01458 0.02963 C -0.01536 0.0301 -0.01627 0.0301 -0.01705 0.03102 C -0.01783 0.03218 -0.01862 0.03334 -0.0194 0.03403 C -0.02057 0.03519 -0.02408 0.03681 -0.02513 0.03727 C -0.02591 0.0382 -0.02669 0.03936 -0.02747 0.04028 C -0.02812 0.04098 -0.02916 0.04121 -0.02981 0.04167 C -0.0345 0.04399 -0.03307 0.04237 -0.0371 0.04468 C -0.03867 0.04584 -0.04023 0.047 -0.04192 0.04792 C -0.04309 0.04838 -0.04414 0.04862 -0.04518 0.04931 C -0.04674 0.05024 -0.04921 0.05209 -0.05078 0.05232 C -0.05755 0.05325 -0.06419 0.05325 -0.07083 0.05394 C -0.08502 0.05764 -0.06536 0.05255 -0.08697 0.05695 C -0.09283 0.05811 -0.09023 0.05787 -0.09427 0.05996 C -0.09687 0.06135 -0.09869 0.06181 -0.10143 0.0632 C -0.10416 0.0625 -0.1095 0.06204 -0.11276 0.05996 C -0.11523 0.05811 -0.11888 0.05348 -0.12083 0.0507 C -0.12187 0.04931 -0.12304 0.04815 -0.12395 0.0463 C -0.12591 0.04306 -0.12773 0.03912 -0.12968 0.03565 C -0.13072 0.03357 -0.1319 0.03195 -0.13294 0.02963 C -0.13372 0.02755 -0.13437 0.02524 -0.13528 0.02362 C -0.13619 0.02176 -0.1375 0.02061 -0.13841 0.01899 C -0.14843 0.00255 -0.13554 0.02292 -0.14414 0.00672 C -0.14505 0.0051 -0.14648 0.00394 -0.14739 0.00232 C -0.14791 0.00116 -0.15078 -0.00625 -0.15143 -0.00833 C -0.15195 -0.01041 -0.15221 -0.01273 -0.15299 -0.01458 C -0.15468 -0.01828 -0.15859 -0.025 -0.15859 -0.02476 C -0.16067 -0.04097 -0.15755 -0.02175 -0.16184 -0.03564 C -0.16237 -0.0375 -0.1621 -0.03981 -0.16263 -0.04166 C -0.16354 -0.04513 -0.16497 -0.04768 -0.16588 -0.05092 C -0.16679 -0.05463 -0.16914 -0.06412 -0.1707 -0.0662 L -0.17304 -0.06898 C -0.17356 -0.0706 -0.17421 -0.07222 -0.1746 -0.07361 C -0.17526 -0.07569 -0.17552 -0.07777 -0.1763 -0.07986 C -0.17695 -0.08148 -0.17799 -0.08263 -0.17864 -0.08425 C -0.17929 -0.08564 -0.17955 -0.08773 -0.18033 -0.08888 C -0.18125 -0.09027 -0.18255 -0.09097 -0.18359 -0.09189 C -0.18658 -0.10046 -0.18346 -0.09328 -0.18763 -0.09791 C -0.1901 -0.10069 -0.19062 -0.10324 -0.19322 -0.10555 C -0.19401 -0.10625 -0.19479 -0.10648 -0.19557 -0.10694 C -0.19713 -0.10972 -0.19856 -0.11296 -0.20052 -0.11458 C -0.20403 -0.11759 -0.20299 -0.11458 -0.20612 -0.11782 C -0.2069 -0.11851 -0.20768 -0.1199 -0.20846 -0.1206 C -0.21289 -0.1243 -0.21302 -0.12314 -0.21731 -0.12546 C -0.21822 -0.12569 -0.21901 -0.12615 -0.21966 -0.12662 C -0.22083 -0.12777 -0.22174 -0.12916 -0.22291 -0.12986 C -0.22513 -0.13078 -0.22721 -0.13078 -0.22942 -0.13148 C -0.23098 -0.13171 -0.23268 -0.1324 -0.23424 -0.13263 C -0.23776 -0.1324 -0.24127 -0.13287 -0.24479 -0.13148 C -0.24661 -0.13032 -0.24765 -0.12615 -0.24947 -0.12546 L -0.25273 -0.12384 C -0.25859 -0.11643 -0.2513 -0.12546 -0.25833 -0.11782 C -0.25924 -0.11666 -0.25989 -0.11527 -0.2608 -0.11458 C -0.2621 -0.11365 -0.26341 -0.11388 -0.26484 -0.11296 C -0.2664 -0.11226 -0.26796 -0.11088 -0.26966 -0.11018 C -0.2707 -0.10949 -0.27187 -0.10925 -0.27278 -0.10856 C -0.27369 -0.1081 -0.27434 -0.10717 -0.27526 -0.10694 C -0.28177 -0.10555 -0.29453 -0.10393 -0.29453 -0.1037 C -0.2957 -0.10347 -0.29674 -0.10324 -0.29778 -0.10254 C -0.30091 -0.10069 -0.30312 -0.09953 -0.30585 -0.09652 C -0.30742 -0.09467 -0.31067 -0.09027 -0.31067 -0.09004 C -0.31289 -0.09097 -0.31497 -0.09097 -0.31705 -0.09189 C -0.31796 -0.09236 -0.3194 -0.0949 -0.3194 -0.09467 L -0.3194 -0.0949 " pathEditMode="relative" rAng="0" ptsTypes="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446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0.00417 -0.00325 0.0088 -0.00507 0.0125 C -0.00612 0.01458 -0.01119 0.01898 -0.01224 0.01991 C -0.01419 0.0213 -0.01627 0.02222 -0.01836 0.02338 C -0.01927 0.02407 -0.02044 0.02407 -0.02135 0.02523 C -0.02239 0.02639 -0.0233 0.02778 -0.02434 0.0287 C -0.02578 0.03009 -0.0302 0.03195 -0.03151 0.03241 C -0.03255 0.03357 -0.03346 0.03495 -0.0345 0.03611 C -0.03541 0.03681 -0.03658 0.03727 -0.0375 0.03773 C -0.04336 0.04051 -0.04153 0.03866 -0.04674 0.04144 C -0.04869 0.04259 -0.05065 0.04421 -0.05273 0.04514 C -0.05416 0.0456 -0.05546 0.04607 -0.05677 0.04676 C -0.05885 0.04792 -0.06184 0.05023 -0.06393 0.05046 C -0.07239 0.05139 -0.08086 0.05162 -0.08919 0.05232 C -0.10703 0.05671 -0.08229 0.0507 -0.1095 0.05579 C -0.11679 0.05718 -0.11354 0.05695 -0.11862 0.05949 C -0.122 0.06111 -0.12421 0.06181 -0.12773 0.0632 C -0.13112 0.0625 -0.13789 0.06204 -0.14192 0.05949 C -0.14505 0.05741 -0.14974 0.05185 -0.15208 0.04861 C -0.15338 0.04676 -0.15494 0.04537 -0.15612 0.04329 C -0.15859 0.03935 -0.1608 0.03472 -0.16328 0.03056 C -0.16458 0.02824 -0.16614 0.02616 -0.16731 0.02338 C -0.16836 0.02107 -0.16914 0.01829 -0.17031 0.0162 C -0.17148 0.01412 -0.17304 0.01273 -0.17434 0.01088 C -0.18698 -0.0088 -0.1707 0.01551 -0.18151 -0.0037 C -0.18268 -0.00579 -0.18437 -0.00694 -0.18554 -0.00903 C -0.18619 -0.01042 -0.18984 -0.01921 -0.19062 -0.02176 C -0.1914 -0.02407 -0.19166 -0.02685 -0.19257 -0.02893 C -0.19479 -0.03356 -0.19974 -0.04143 -0.19974 -0.04143 C -0.20234 -0.06042 -0.19843 -0.0375 -0.20377 -0.05417 C -0.20442 -0.05625 -0.20416 -0.05903 -0.20481 -0.06134 C -0.20586 -0.06528 -0.20781 -0.06829 -0.20885 -0.07222 C -0.21002 -0.07662 -0.21302 -0.08796 -0.21497 -0.09028 L -0.21796 -0.09375 C -0.21862 -0.0956 -0.2194 -0.09745 -0.21992 -0.0993 C -0.2207 -0.10162 -0.22109 -0.10417 -0.222 -0.10648 C -0.22278 -0.10856 -0.22408 -0.10995 -0.225 -0.1118 C -0.22578 -0.11343 -0.22617 -0.11597 -0.22708 -0.11736 C -0.22825 -0.11898 -0.22981 -0.11968 -0.23112 -0.12083 C -0.23502 -0.13102 -0.23099 -0.12268 -0.23619 -0.12801 C -0.23945 -0.13125 -0.2401 -0.13426 -0.24336 -0.13704 C -0.24427 -0.13796 -0.24531 -0.13819 -0.24635 -0.13889 C -0.24817 -0.14213 -0.25 -0.14606 -0.25247 -0.14792 C -0.2569 -0.15139 -0.25559 -0.14792 -0.2595 -0.15162 C -0.26054 -0.15255 -0.26145 -0.15417 -0.2625 -0.15509 C -0.26809 -0.15949 -0.26823 -0.1581 -0.27369 -0.16065 C -0.27474 -0.16111 -0.27578 -0.16157 -0.27669 -0.16227 C -0.27812 -0.16343 -0.27929 -0.16528 -0.28073 -0.16597 C -0.28346 -0.16713 -0.28619 -0.16713 -0.28893 -0.16782 C -0.29088 -0.16829 -0.29296 -0.16898 -0.29492 -0.16944 C -0.29934 -0.16898 -0.3039 -0.16968 -0.3082 -0.16782 C -0.31054 -0.16667 -0.31184 -0.16157 -0.31419 -0.16065 L -0.31823 -0.1588 C -0.32565 -0.15 -0.3164 -0.16065 -0.32539 -0.15162 C -0.32643 -0.15046 -0.32734 -0.14861 -0.32838 -0.14792 C -0.33007 -0.14676 -0.33177 -0.14699 -0.33346 -0.14606 C -0.33554 -0.14514 -0.3375 -0.14352 -0.33958 -0.14259 C -0.34088 -0.1419 -0.34231 -0.14143 -0.34362 -0.14074 C -0.34466 -0.14028 -0.34557 -0.13912 -0.34661 -0.13889 C -0.35481 -0.13727 -0.37096 -0.13518 -0.37096 -0.13518 C -0.37239 -0.13472 -0.37369 -0.13426 -0.375 -0.13356 C -0.3789 -0.13148 -0.38177 -0.12986 -0.38515 -0.12639 C -0.38724 -0.12407 -0.39127 -0.11898 -0.39127 -0.11898 C -0.39401 -0.11968 -0.39674 -0.11968 -0.39934 -0.12083 C -0.40052 -0.12153 -0.40234 -0.12454 -0.40234 -0.12454 L -0.40234 -0.12454 " pathEditMode="relative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0.00417 -0.00325 0.0088 -0.00507 0.0125 C -0.00612 0.01458 -0.01119 0.01898 -0.01224 0.01991 C -0.01419 0.0213 -0.01627 0.02222 -0.01836 0.02338 C -0.01927 0.02407 -0.02044 0.02407 -0.02135 0.02523 C -0.02239 0.02639 -0.0233 0.02778 -0.02434 0.0287 C -0.02578 0.03009 -0.0302 0.03195 -0.03151 0.03241 C -0.03255 0.03357 -0.03346 0.03495 -0.0345 0.03611 C -0.03541 0.03681 -0.03658 0.03727 -0.0375 0.03773 C -0.04336 0.04051 -0.04153 0.03866 -0.04674 0.04144 C -0.04869 0.04259 -0.05065 0.04421 -0.05273 0.04514 C -0.05416 0.0456 -0.05546 0.04607 -0.05677 0.04676 C -0.05885 0.04792 -0.06184 0.05023 -0.06393 0.05046 C -0.07239 0.05139 -0.08086 0.05162 -0.08919 0.05232 C -0.10703 0.05671 -0.08229 0.0507 -0.1095 0.05579 C -0.11679 0.05718 -0.11354 0.05695 -0.11862 0.05949 C -0.122 0.06111 -0.12421 0.06181 -0.12773 0.0632 C -0.13112 0.0625 -0.13789 0.06204 -0.14192 0.05949 C -0.14505 0.05741 -0.14974 0.05185 -0.15208 0.04861 C -0.15338 0.04676 -0.15494 0.04537 -0.15612 0.04329 C -0.15859 0.03935 -0.1608 0.03472 -0.16328 0.03056 C -0.16458 0.02824 -0.16614 0.02616 -0.16731 0.02338 C -0.16836 0.02107 -0.16914 0.01829 -0.17031 0.0162 C -0.17148 0.01412 -0.17304 0.01273 -0.17434 0.01088 C -0.18698 -0.0088 -0.1707 0.01551 -0.18151 -0.0037 C -0.18268 -0.00579 -0.18437 -0.00694 -0.18554 -0.00903 C -0.18619 -0.01042 -0.18984 -0.01921 -0.19062 -0.02176 C -0.1914 -0.02407 -0.19166 -0.02685 -0.19257 -0.02893 C -0.19479 -0.03356 -0.19974 -0.04143 -0.19974 -0.04143 C -0.20234 -0.06042 -0.19843 -0.0375 -0.20377 -0.05417 C -0.20442 -0.05625 -0.20416 -0.05903 -0.20481 -0.06134 C -0.20586 -0.06528 -0.20781 -0.06829 -0.20885 -0.07222 C -0.21002 -0.07662 -0.21302 -0.08796 -0.21497 -0.09028 L -0.21796 -0.09375 C -0.21862 -0.0956 -0.2194 -0.09745 -0.21992 -0.0993 C -0.2207 -0.10162 -0.22109 -0.10417 -0.222 -0.10648 C -0.22278 -0.10856 -0.22408 -0.10995 -0.225 -0.1118 C -0.22578 -0.11343 -0.22617 -0.11597 -0.22708 -0.11736 C -0.22825 -0.11898 -0.22981 -0.11968 -0.23112 -0.12083 C -0.23502 -0.13102 -0.23099 -0.12268 -0.23619 -0.12801 C -0.23945 -0.13125 -0.2401 -0.13426 -0.24336 -0.13704 C -0.24427 -0.13796 -0.24531 -0.13819 -0.24635 -0.13889 C -0.24817 -0.14213 -0.25 -0.14606 -0.25247 -0.14792 C -0.2569 -0.15139 -0.25559 -0.14792 -0.2595 -0.15162 C -0.26054 -0.15255 -0.26145 -0.15417 -0.2625 -0.15509 C -0.26809 -0.15949 -0.26823 -0.1581 -0.27369 -0.16065 C -0.27474 -0.16111 -0.27578 -0.16157 -0.27669 -0.16227 C -0.27812 -0.16343 -0.27929 -0.16528 -0.28073 -0.16597 C -0.28346 -0.16713 -0.28619 -0.16713 -0.28893 -0.16782 C -0.29088 -0.16829 -0.29296 -0.16898 -0.29492 -0.16944 C -0.29934 -0.16898 -0.3039 -0.16968 -0.3082 -0.16782 C -0.31054 -0.16667 -0.31184 -0.16157 -0.31419 -0.16065 L -0.31823 -0.1588 C -0.32565 -0.15 -0.3164 -0.16065 -0.32539 -0.15162 C -0.32643 -0.15046 -0.32734 -0.14861 -0.32838 -0.14792 C -0.33007 -0.14676 -0.33177 -0.14699 -0.33346 -0.14606 C -0.33554 -0.14514 -0.3375 -0.14352 -0.33958 -0.14259 C -0.34088 -0.1419 -0.34231 -0.14143 -0.34362 -0.14074 C -0.34466 -0.14028 -0.34557 -0.13912 -0.34661 -0.13889 C -0.35481 -0.13727 -0.37096 -0.13518 -0.37096 -0.13518 C -0.37239 -0.13472 -0.37369 -0.13426 -0.375 -0.13356 C -0.3789 -0.13148 -0.38177 -0.12986 -0.38515 -0.12639 C -0.38724 -0.12407 -0.39127 -0.11898 -0.39127 -0.11898 C -0.39401 -0.11968 -0.39674 -0.11968 -0.39934 -0.12083 C -0.40052 -0.12153 -0.40234 -0.12454 -0.40234 -0.12454 L -0.40234 -0.12454 " pathEditMode="relative" ptsTypes="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685 L 1.66667E-6 0.02708 C -0.00208 0.0294 -0.00404 0.03194 -0.00612 0.03403 C -0.00742 0.03518 -0.01354 0.03773 -0.01485 0.03843 C -0.01719 0.03912 -0.01966 0.03958 -0.02214 0.04028 C -0.02331 0.04074 -0.02474 0.04074 -0.02578 0.04143 C -0.02708 0.04213 -0.02813 0.04282 -0.02943 0.04329 C -0.03112 0.04421 -0.03646 0.04514 -0.03802 0.04537 C -0.03932 0.04606 -0.04037 0.04699 -0.04167 0.04768 C -0.04271 0.04792 -0.04414 0.04815 -0.04518 0.04861 C -0.05235 0.05 -0.05013 0.04907 -0.05638 0.05069 C -0.05873 0.05139 -0.06107 0.05231 -0.06354 0.05278 C -0.06537 0.05301 -0.06693 0.05324 -0.06849 0.0537 C -0.07097 0.0544 -0.07461 0.05556 -0.07708 0.05579 C -0.08724 0.05625 -0.09753 0.05648 -0.10755 0.05694 C -0.12904 0.05926 -0.09922 0.05602 -0.13203 0.0588 C -0.14076 0.05972 -0.13685 0.05949 -0.14297 0.06088 C -0.14701 0.06181 -0.14974 0.06227 -0.15391 0.06319 C -0.15794 0.06273 -0.16615 0.0625 -0.17097 0.06088 C -0.17474 0.05972 -0.18047 0.05648 -0.1832 0.05463 C -0.18477 0.0537 -0.18672 0.05278 -0.18815 0.05162 C -0.19115 0.04954 -0.19375 0.04676 -0.19675 0.04444 C -0.19831 0.04306 -0.20013 0.0419 -0.20156 0.04028 C -0.20287 0.03889 -0.20378 0.0375 -0.20521 0.03611 C -0.20664 0.03495 -0.20847 0.03426 -0.21003 0.0331 C -0.22526 0.02199 -0.20573 0.03588 -0.21875 0.02477 C -0.22005 0.02361 -0.22214 0.02292 -0.22357 0.02176 C -0.22435 0.02106 -0.22878 0.01597 -0.22969 0.01458 C -0.2306 0.01319 -0.23099 0.01157 -0.23203 0.01042 C -0.23464 0.00764 -0.24063 0.00324 -0.24063 0.00324 C -0.24375 -0.00764 -0.23906 0.00556 -0.24557 -0.00417 C -0.24636 -0.00532 -0.24597 -0.00694 -0.24675 -0.0081 C -0.24805 -0.01042 -0.25039 -0.01204 -0.25169 -0.01435 C -0.253 -0.0169 -0.25664 -0.02338 -0.25899 -0.02477 L -0.26263 -0.02662 C -0.26341 -0.02778 -0.26432 -0.02894 -0.26498 -0.02986 C -0.26589 -0.03125 -0.26641 -0.03264 -0.26745 -0.03403 C -0.26836 -0.03519 -0.26992 -0.03588 -0.2711 -0.03704 C -0.27201 -0.03796 -0.27253 -0.03935 -0.27357 -0.04028 C -0.275 -0.0412 -0.27682 -0.04144 -0.27852 -0.04213 C -0.2832 -0.04815 -0.27826 -0.04329 -0.28464 -0.0463 C -0.28854 -0.04815 -0.28932 -0.05 -0.29323 -0.05139 C -0.29427 -0.05208 -0.29557 -0.05208 -0.29675 -0.05255 C -0.29896 -0.0544 -0.30117 -0.05671 -0.30417 -0.05764 C -0.30951 -0.05972 -0.30794 -0.05764 -0.31263 -0.05972 C -0.31393 -0.06042 -0.31498 -0.06134 -0.31628 -0.06181 C -0.32305 -0.06435 -0.32318 -0.06343 -0.32969 -0.06505 C -0.33099 -0.06528 -0.33229 -0.06551 -0.33333 -0.06597 C -0.33503 -0.06667 -0.33646 -0.06759 -0.33815 -0.06806 C -0.34154 -0.06875 -0.34479 -0.06875 -0.34805 -0.06898 C -0.35039 -0.06944 -0.353 -0.06968 -0.35534 -0.06991 C -0.36068 -0.06968 -0.36615 -0.07014 -0.37136 -0.06898 C -0.37409 -0.06852 -0.37565 -0.06551 -0.37852 -0.06505 L -0.38333 -0.06389 C -0.39232 -0.0588 -0.38125 -0.06505 -0.39206 -0.05972 C -0.39323 -0.05926 -0.3944 -0.0581 -0.39557 -0.05764 C -0.39766 -0.05694 -0.39974 -0.05718 -0.40169 -0.05671 C -0.4043 -0.05602 -0.40664 -0.05509 -0.40912 -0.05463 C -0.41068 -0.05417 -0.41237 -0.05394 -0.41393 -0.0537 C -0.41524 -0.05324 -0.41628 -0.05278 -0.41758 -0.05255 C -0.42748 -0.05162 -0.44688 -0.05046 -0.44688 -0.05023 C -0.44857 -0.05023 -0.45026 -0.05 -0.45182 -0.04954 C -0.45651 -0.04838 -0.4599 -0.04745 -0.46406 -0.04537 C -0.46654 -0.04398 -0.47136 -0.0412 -0.47136 -0.04097 C -0.47461 -0.04144 -0.478 -0.04144 -0.48112 -0.04213 C -0.48255 -0.04259 -0.48464 -0.04444 -0.48464 -0.04421 L -0.48464 -0.04444 " pathEditMode="relative" rAng="0" ptsTypes="AAAAAAAAAAAAAAA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2" y="-303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3935 L 3.75E-6 0.03958 C -0.00196 0.04097 -0.00365 0.04282 -0.0056 0.04421 C -0.00677 0.0449 -0.01224 0.04652 -0.01342 0.04699 C -0.0155 0.04745 -0.01784 0.04768 -0.02006 0.04815 C -0.0211 0.04838 -0.02227 0.04838 -0.02331 0.04884 C -0.02448 0.0493 -0.02539 0.04977 -0.02657 0.05023 C -0.02813 0.05069 -0.03295 0.05139 -0.03438 0.05162 C -0.03555 0.05208 -0.03646 0.05254 -0.03763 0.05301 C -0.03868 0.05324 -0.03985 0.05347 -0.04089 0.05347 C -0.04727 0.05463 -0.04532 0.05393 -0.05092 0.05486 C -0.05313 0.05532 -0.05521 0.05602 -0.05743 0.05625 C -0.05899 0.05648 -0.06042 0.05671 -0.06185 0.05694 C -0.0642 0.0574 -0.06745 0.05833 -0.06967 0.05833 C -0.07891 0.05856 -0.08815 0.05879 -0.09714 0.05902 C -0.11654 0.06065 -0.08972 0.05833 -0.11927 0.06041 C -0.12722 0.06088 -0.1237 0.06065 -0.12917 0.0618 C -0.13295 0.06227 -0.13529 0.0625 -0.13907 0.06319 C -0.14284 0.06273 -0.15013 0.06273 -0.15456 0.0618 C -0.15795 0.06088 -0.16302 0.05879 -0.16563 0.05764 C -0.16706 0.05694 -0.16875 0.05648 -0.17006 0.05555 C -0.17279 0.05416 -0.17513 0.05231 -0.17787 0.05092 C -0.1793 0.05 -0.18099 0.0493 -0.18217 0.04815 C -0.18334 0.04722 -0.18425 0.04629 -0.18542 0.0456 C -0.18672 0.04467 -0.18842 0.04421 -0.18985 0.04352 C -0.20365 0.03611 -0.18594 0.04514 -0.19766 0.03796 C -0.19896 0.03727 -0.20078 0.0368 -0.20209 0.03611 C -0.20274 0.03565 -0.20677 0.03217 -0.20756 0.03125 C -0.20847 0.03032 -0.20873 0.0294 -0.20977 0.0287 C -0.21211 0.02685 -0.21758 0.02384 -0.21758 0.02407 C -0.22032 0.0169 -0.21615 0.02546 -0.22188 0.01921 C -0.22266 0.01828 -0.2224 0.01736 -0.22305 0.01643 C -0.22422 0.01504 -0.22631 0.01389 -0.22748 0.0125 C -0.22878 0.01088 -0.23203 0.00648 -0.23412 0.00555 L -0.23737 0.0044 C -0.23802 0.0037 -0.23894 0.00301 -0.23946 0.00231 C -0.24037 0.00139 -0.24076 0.00046 -0.2418 -0.00047 C -0.24258 -0.00116 -0.24401 -0.00162 -0.24506 -0.00232 C -0.24584 -0.00301 -0.24636 -0.00394 -0.24727 -0.0044 C -0.24857 -0.0051 -0.25026 -0.00533 -0.2517 -0.00579 C -0.25599 -0.00949 -0.25157 -0.00648 -0.25717 -0.00857 C -0.26081 -0.00973 -0.26146 -0.01088 -0.26498 -0.01181 C -0.26602 -0.01227 -0.26719 -0.01227 -0.26823 -0.0125 C -0.27032 -0.01366 -0.27227 -0.01528 -0.27487 -0.01598 C -0.27969 -0.01713 -0.27839 -0.01598 -0.28256 -0.01736 C -0.28373 -0.0176 -0.28477 -0.01829 -0.28581 -0.01852 C -0.29193 -0.02014 -0.29206 -0.01968 -0.29805 -0.0206 C -0.29922 -0.02084 -0.30026 -0.02107 -0.30131 -0.0213 C -0.30287 -0.02176 -0.30417 -0.02246 -0.30573 -0.02269 C -0.30873 -0.02315 -0.31159 -0.02315 -0.31459 -0.02338 C -0.3168 -0.02361 -0.31901 -0.02385 -0.3211 -0.02385 C -0.32592 -0.02385 -0.33086 -0.02408 -0.33555 -0.02338 C -0.33815 -0.02292 -0.33959 -0.02107 -0.34206 -0.0206 L -0.34649 -0.01991 C -0.35456 -0.01667 -0.34453 -0.0206 -0.3543 -0.01736 C -0.35547 -0.0169 -0.35638 -0.01621 -0.35756 -0.01598 C -0.35938 -0.01551 -0.3612 -0.01551 -0.36315 -0.01528 C -0.36537 -0.01482 -0.36745 -0.01435 -0.3698 -0.01389 C -0.37123 -0.01366 -0.37279 -0.01343 -0.37422 -0.0132 C -0.37526 -0.01297 -0.37631 -0.0125 -0.37748 -0.0125 C -0.38633 -0.01181 -0.40391 -0.01111 -0.40391 -0.01111 C -0.40547 -0.01088 -0.4069 -0.01088 -0.40834 -0.01065 C -0.41263 -0.00973 -0.41563 -0.00926 -0.4194 -0.00787 C -0.42162 -0.00695 -0.42605 -0.0051 -0.42605 -0.0051 C -0.42904 -0.00533 -0.43203 -0.00533 -0.43477 -0.00579 C -0.43607 -0.00602 -0.43802 -0.00718 -0.43802 -0.00718 L -0.43802 -0.00718 " pathEditMode="relative" rAng="0" ptsTypes="AAAAA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246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25</cp:revision>
  <dcterms:created xsi:type="dcterms:W3CDTF">2019-05-16T03:05:28Z</dcterms:created>
  <dcterms:modified xsi:type="dcterms:W3CDTF">2019-05-30T22:18:51Z</dcterms:modified>
</cp:coreProperties>
</file>